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8" r:id="rId5"/>
    <p:sldId id="269" r:id="rId6"/>
    <p:sldId id="260" r:id="rId7"/>
    <p:sldId id="270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9" d="100"/>
          <a:sy n="29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Coaching basics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Professor 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Directive Coaching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702" y="1600200"/>
            <a:ext cx="7896097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 smtClean="0"/>
              <a:t>i.e. piano playing, soccer, sewing</a:t>
            </a:r>
          </a:p>
        </p:txBody>
      </p:sp>
    </p:spTree>
    <p:extLst>
      <p:ext uri="{BB962C8B-B14F-4D97-AF65-F5344CB8AC3E}">
        <p14:creationId xmlns:p14="http://schemas.microsoft.com/office/powerpoint/2010/main" val="2747409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When is directive coaching useful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243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client already knows what he or she </a:t>
            </a:r>
            <a:r>
              <a:rPr lang="en-US" dirty="0" smtClean="0">
                <a:solidFill>
                  <a:srgbClr val="FFFFFF"/>
                </a:solidFill>
              </a:rPr>
              <a:t>wants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943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Three things coaches do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</a:t>
            </a:r>
            <a:r>
              <a:rPr lang="en-US" dirty="0" smtClean="0">
                <a:solidFill>
                  <a:srgbClr val="FFFFFF"/>
                </a:solidFill>
              </a:rPr>
              <a:t>management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10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When is directive coaching useful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243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client already knows what he or she </a:t>
            </a:r>
            <a:r>
              <a:rPr lang="en-US" dirty="0" smtClean="0">
                <a:solidFill>
                  <a:srgbClr val="FFFFFF"/>
                </a:solidFill>
              </a:rPr>
              <a:t>wants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Often when learning a skill is involved (education)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When client wants what the coach is good at (mentoring)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When a client is really motivated to acquire the skill the coach has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328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Directive coaching in the Bible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0775"/>
          </a:xfrm>
        </p:spPr>
        <p:txBody>
          <a:bodyPr>
            <a:normAutofit/>
          </a:bodyPr>
          <a:lstStyle/>
          <a:p>
            <a:pPr marL="457200" lvl="1" indent="-457200"/>
            <a:r>
              <a:rPr lang="en-US" sz="3200" dirty="0" smtClean="0"/>
              <a:t>1 Corinthians </a:t>
            </a:r>
            <a:r>
              <a:rPr lang="en-US" sz="3200" i="1" dirty="0" smtClean="0"/>
              <a:t>11.1 Follow </a:t>
            </a:r>
            <a:r>
              <a:rPr lang="en-US" sz="3200" i="1" dirty="0"/>
              <a:t>my example, as I follow the example of Christ</a:t>
            </a:r>
            <a:r>
              <a:rPr lang="en-US" sz="3200" i="1" dirty="0" smtClean="0"/>
              <a:t>.</a:t>
            </a:r>
          </a:p>
          <a:p>
            <a:pPr marL="457200" lvl="1" indent="-457200"/>
            <a:r>
              <a:rPr lang="en-US" sz="3200" i="1" dirty="0" smtClean="0"/>
              <a:t>Exodus 25:10,17,23,31,40</a:t>
            </a:r>
            <a:r>
              <a:rPr lang="en-US" sz="3200" dirty="0"/>
              <a:t> </a:t>
            </a:r>
            <a:r>
              <a:rPr lang="en-US" sz="3200" dirty="0" smtClean="0"/>
              <a:t> “</a:t>
            </a:r>
            <a:r>
              <a:rPr lang="en-US" sz="3200" dirty="0"/>
              <a:t>Have them make an ark of acacia wood …</a:t>
            </a:r>
            <a:r>
              <a:rPr lang="en-US" sz="3200" b="1" baseline="30000" dirty="0"/>
              <a:t> </a:t>
            </a:r>
            <a:r>
              <a:rPr lang="en-US" sz="3200" dirty="0"/>
              <a:t>Make an atonement cover of pure gold … Make a table of acacia wood … Make a lampstand of pure gold… See that you make them according to the pattern shown you on the mountain.”</a:t>
            </a:r>
          </a:p>
          <a:p>
            <a:pPr marL="457200" lvl="1" indent="-457200"/>
            <a:endParaRPr lang="en-US" sz="3200" i="1" dirty="0" smtClean="0"/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6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26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Examples of common skills that </a:t>
            </a:r>
            <a:br>
              <a:rPr lang="en-US" b="1" dirty="0" smtClean="0"/>
            </a:br>
            <a:r>
              <a:rPr lang="en-US" b="1" dirty="0" smtClean="0"/>
              <a:t>people want to learn from </a:t>
            </a:r>
            <a:r>
              <a:rPr lang="en-US" b="1" dirty="0" err="1" smtClean="0"/>
              <a:t>soneone</a:t>
            </a:r>
            <a:r>
              <a:rPr lang="en-US" b="1" dirty="0" smtClean="0"/>
              <a:t> who already is proficient  in that skill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6348" y="2515598"/>
            <a:ext cx="7680451" cy="3610565"/>
          </a:xfrm>
        </p:spPr>
        <p:txBody>
          <a:bodyPr/>
          <a:lstStyle/>
          <a:p>
            <a:pPr marL="457200" lvl="1" indent="-457200"/>
            <a:r>
              <a:rPr lang="en-US" sz="3200" dirty="0" smtClean="0"/>
              <a:t>Life skills</a:t>
            </a:r>
          </a:p>
          <a:p>
            <a:pPr marL="457200" lvl="1" indent="-457200"/>
            <a:r>
              <a:rPr lang="en-US" sz="3200" i="1" dirty="0" smtClean="0"/>
              <a:t>Parenting skills</a:t>
            </a:r>
          </a:p>
          <a:p>
            <a:pPr marL="457200" lvl="1" indent="-457200"/>
            <a:r>
              <a:rPr lang="en-US" sz="3200" i="1" dirty="0" smtClean="0"/>
              <a:t>Marriage skills</a:t>
            </a:r>
          </a:p>
          <a:p>
            <a:pPr marL="457200" lvl="1" indent="-457200"/>
            <a:r>
              <a:rPr lang="en-US" sz="3200" i="1" dirty="0" smtClean="0"/>
              <a:t>Preaching skills</a:t>
            </a:r>
          </a:p>
          <a:p>
            <a:pPr marL="457200" lvl="1" indent="-457200"/>
            <a:r>
              <a:rPr lang="en-US" sz="3200" i="1" dirty="0" smtClean="0"/>
              <a:t>Musical skills</a:t>
            </a:r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75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3380"/>
            <a:ext cx="8229600" cy="149826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By the way we all learn from directive coaches without the coach or the learner realizing it.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6348" y="3018718"/>
            <a:ext cx="7680451" cy="3107445"/>
          </a:xfrm>
        </p:spPr>
        <p:txBody>
          <a:bodyPr/>
          <a:lstStyle/>
          <a:p>
            <a:pPr marL="457200" lvl="1" indent="-457200"/>
            <a:r>
              <a:rPr lang="en-US" sz="3200" dirty="0" smtClean="0"/>
              <a:t>i.e. You mother tongue</a:t>
            </a:r>
          </a:p>
          <a:p>
            <a:pPr marL="457200" lvl="1" indent="-457200"/>
            <a:r>
              <a:rPr lang="en-US" sz="3200" i="1" dirty="0" smtClean="0"/>
              <a:t>I.e. Learning how to walk</a:t>
            </a:r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177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2462</TotalTime>
  <Words>200</Words>
  <Application>Microsoft Macintosh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Black</vt:lpstr>
      <vt:lpstr>Coaching basics Part 2</vt:lpstr>
      <vt:lpstr>Directive Coaching</vt:lpstr>
      <vt:lpstr>When is directive coaching useful</vt:lpstr>
      <vt:lpstr>Three things coaches do</vt:lpstr>
      <vt:lpstr>When is directive coaching useful</vt:lpstr>
      <vt:lpstr>Directive coaching in the Bible</vt:lpstr>
      <vt:lpstr>Examples of common skills that  people want to learn from soneone who already is proficient  in that skill</vt:lpstr>
      <vt:lpstr>By the way we all learn from directive coaches without the coach or the learner realizing it.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Elzinga</cp:lastModifiedBy>
  <cp:revision>10</cp:revision>
  <dcterms:created xsi:type="dcterms:W3CDTF">2022-06-01T00:06:17Z</dcterms:created>
  <dcterms:modified xsi:type="dcterms:W3CDTF">2022-06-03T10:26:10Z</dcterms:modified>
</cp:coreProperties>
</file>