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36" r:id="rId2"/>
    <p:sldId id="542" r:id="rId3"/>
    <p:sldId id="543" r:id="rId4"/>
    <p:sldId id="551" r:id="rId5"/>
    <p:sldId id="549" r:id="rId6"/>
    <p:sldId id="552" r:id="rId7"/>
    <p:sldId id="541" r:id="rId8"/>
    <p:sldId id="553" r:id="rId9"/>
    <p:sldId id="554" r:id="rId10"/>
    <p:sldId id="416" r:id="rId11"/>
    <p:sldId id="384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8" autoAdjust="0"/>
    <p:restoredTop sz="94660"/>
  </p:normalViewPr>
  <p:slideViewPr>
    <p:cSldViewPr>
      <p:cViewPr varScale="1">
        <p:scale>
          <a:sx n="90" d="100"/>
          <a:sy n="90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j-7t_3tcPVAhUD1CYKHeadAFkQjRwIBw&amp;url=http://www.archipark.com.ua/rassada_kluniki_iz_holodilnika&amp;psig=AFQjCNForL3HOX2pE9Iep9jInujGiUyIUQ&amp;ust=1502136758284306" TargetMode="External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C8_S9uMPVAhXGRSYKHYsDBAAQjRwIBw&amp;url=https://www.pinterest.com/pin/382313455847083585/&amp;psig=AFQjCNG8vqozExKi7T6kBxMNJ8f7IRpLVw&amp;ust=1502137390222289" TargetMode="External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187624" y="1268760"/>
            <a:ext cx="7272808" cy="34778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6" algn="ctr"/>
            <a:r>
              <a:rPr lang="es-MX" sz="4400" b="1" dirty="0" smtClean="0"/>
              <a:t>Lección 3. </a:t>
            </a:r>
          </a:p>
          <a:p>
            <a:pPr lvl="5"/>
            <a:r>
              <a:rPr lang="es-MX" sz="4400" b="1" smtClean="0"/>
              <a:t>Fruto Espiritual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6" name="Picture 6" descr="Resultado de imagen para tree pink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20688"/>
            <a:ext cx="6729404" cy="5040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smtClean="0"/>
              <a:t>Conclusión.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535531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¿Cómo respondemos a la tarea?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iglesia, ministerio, don y amor?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476672"/>
            <a:ext cx="7128792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R: Individuos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916832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6653" y="1988841"/>
            <a:ext cx="2016224" cy="2016224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043608" y="4077072"/>
            <a:ext cx="7128792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R: Relación</a:t>
            </a:r>
            <a:endParaRPr lang="es-MX" sz="48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700808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2016224" cy="2016224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55576" y="4293096"/>
            <a:ext cx="7128792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Relación</a:t>
            </a:r>
            <a:endParaRPr lang="es-MX" sz="4800" b="1" dirty="0" smtClean="0">
              <a:latin typeface="Arial Black" pitchFamily="34" charset="0"/>
            </a:endParaRPr>
          </a:p>
        </p:txBody>
      </p:sp>
      <p:pic>
        <p:nvPicPr>
          <p:cNvPr id="9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0"/>
            <a:ext cx="1475656" cy="2080265"/>
          </a:xfrm>
          <a:prstGeom prst="rect">
            <a:avLst/>
          </a:prstGeom>
          <a:noFill/>
        </p:spPr>
      </p:pic>
      <p:sp>
        <p:nvSpPr>
          <p:cNvPr id="7" name="6 Flecha izquierda, derecha y arriba"/>
          <p:cNvSpPr/>
          <p:nvPr/>
        </p:nvSpPr>
        <p:spPr>
          <a:xfrm>
            <a:off x="2771800" y="1944216"/>
            <a:ext cx="3024336" cy="213285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547664" y="26064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Relación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3078" name="Picture 6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1988840"/>
            <a:ext cx="2552700" cy="386715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3080" name="Picture 8" descr="Resultado de imagen para vineyard ro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1772816"/>
            <a:ext cx="11288398" cy="3861048"/>
          </a:xfrm>
          <a:prstGeom prst="rect">
            <a:avLst/>
          </a:prstGeom>
          <a:noFill/>
        </p:spPr>
      </p:pic>
      <p:sp>
        <p:nvSpPr>
          <p:cNvPr id="13" name="12 Rectángulo"/>
          <p:cNvSpPr/>
          <p:nvPr/>
        </p:nvSpPr>
        <p:spPr>
          <a:xfrm>
            <a:off x="5724128" y="1628800"/>
            <a:ext cx="5904656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 rot="17381553">
            <a:off x="4116435" y="2609695"/>
            <a:ext cx="1783660" cy="2123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14096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2" name="Picture 4" descr="Resultado de imagen para grape root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494712">
            <a:off x="2590137" y="-209601"/>
            <a:ext cx="5360588" cy="7563883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548680"/>
            <a:ext cx="34440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Fruto</a:t>
            </a:r>
            <a:endParaRPr lang="es-MX" sz="8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476672"/>
            <a:ext cx="7704856" cy="470898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s-MX" sz="2000" b="1" dirty="0" smtClean="0">
                <a:latin typeface="Arial Black" pitchFamily="34" charset="0"/>
              </a:rPr>
              <a:t> 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r>
              <a:rPr lang="es-MX" sz="4400" dirty="0" smtClean="0"/>
              <a:t>Mas el fruto del Espíritu </a:t>
            </a:r>
          </a:p>
          <a:p>
            <a:r>
              <a:rPr lang="es-MX" sz="4400" dirty="0" smtClean="0"/>
              <a:t>es amor, gozo, paz, paciencia, benignidad, bondad, fe, mansedumbre, templanza; </a:t>
            </a:r>
          </a:p>
          <a:p>
            <a:r>
              <a:rPr lang="es-MX" sz="4400" dirty="0" smtClean="0"/>
              <a:t>contra tales cosas no hay ley.</a:t>
            </a:r>
          </a:p>
          <a:p>
            <a:pPr lvl="6" algn="ctr"/>
            <a:r>
              <a:rPr lang="es-MX" sz="4000" i="1" dirty="0" smtClean="0">
                <a:latin typeface="Arial Black" pitchFamily="34" charset="0"/>
              </a:rPr>
              <a:t>Gálatas 5:22-23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700808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2016224" cy="2016224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95536" y="4293096"/>
            <a:ext cx="8064896" cy="80021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Iglesia Ministerio Dones Fruto</a:t>
            </a:r>
          </a:p>
        </p:txBody>
      </p:sp>
      <p:pic>
        <p:nvPicPr>
          <p:cNvPr id="9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0"/>
            <a:ext cx="1475656" cy="2080265"/>
          </a:xfrm>
          <a:prstGeom prst="rect">
            <a:avLst/>
          </a:prstGeom>
          <a:noFill/>
        </p:spPr>
      </p:pic>
      <p:sp>
        <p:nvSpPr>
          <p:cNvPr id="7" name="6 Flecha izquierda, derecha y arriba"/>
          <p:cNvSpPr/>
          <p:nvPr/>
        </p:nvSpPr>
        <p:spPr>
          <a:xfrm>
            <a:off x="2771800" y="1944216"/>
            <a:ext cx="3024336" cy="213285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46166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Tarea 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fruto del Espíritu?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1557</TotalTime>
  <Words>252</Words>
  <Application>Microsoft Macintosh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267</cp:revision>
  <dcterms:created xsi:type="dcterms:W3CDTF">2017-07-09T16:48:22Z</dcterms:created>
  <dcterms:modified xsi:type="dcterms:W3CDTF">2017-08-11T21:20:07Z</dcterms:modified>
</cp:coreProperties>
</file>