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7" r:id="rId2"/>
    <p:sldId id="258" r:id="rId3"/>
    <p:sldId id="259" r:id="rId4"/>
    <p:sldId id="256" r:id="rId5"/>
    <p:sldId id="261" r:id="rId6"/>
    <p:sldId id="262" r:id="rId7"/>
    <p:sldId id="263" r:id="rId8"/>
    <p:sldId id="260" r:id="rId9"/>
    <p:sldId id="265" r:id="rId10"/>
    <p:sldId id="267" r:id="rId11"/>
    <p:sldId id="268" r:id="rId12"/>
    <p:sldId id="269" r:id="rId13"/>
    <p:sldId id="266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BA93D-8B75-4B17-B824-30ACB1DFA5D6}" type="datetimeFigureOut">
              <a:rPr lang="en-US" smtClean="0"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3ABD8-FE18-4F15-AB43-4167113133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7C630-75F8-4C82-9F3B-B98C9DB4C065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4E4B9-99D4-42C0-B1C5-BF64F5DC2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65642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26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Things to Know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Change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4293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the System can be done.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Marriage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1447800" y="1676400"/>
            <a:ext cx="6096000" cy="487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Husband         			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3810000"/>
            <a:ext cx="855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Wife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600" y="2667000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51816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3124200" y="4038600"/>
            <a:ext cx="9144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43200" y="3429000"/>
            <a:ext cx="114300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7924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Consolidating Gains and Producing 	More Change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Introduce more change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Hire or engage new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peopole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Marginalize critics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52400"/>
            <a:ext cx="83231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Change		8 Steps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Establishing a Sense of Urgency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 a Guiding Coalition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Vision and Strategy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Communicating the Change Vision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Empowering for Broad-based Action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Generating Short-term Wins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Consolidating Gains and Producing </a:t>
            </a:r>
          </a:p>
          <a:p>
            <a:pPr marL="742950" indent="-742950"/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Change </a:t>
            </a:r>
          </a:p>
          <a:p>
            <a:pPr marL="742950" indent="-742950"/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Anchoring the New in the Culture</a:t>
            </a:r>
          </a:p>
          <a:p>
            <a:pPr marL="742950" indent="-742950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381000"/>
            <a:ext cx="7848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Anchoring New Approaches in the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Culture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Requires time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Requires a lot of talk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Will involve turnover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of Ten Commandments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Decisions on succession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of Coming to CA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6018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Final Word About Change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0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70866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6018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Final Word About Change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0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914400"/>
            <a:ext cx="7086600" cy="5715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0" y="4114800"/>
            <a:ext cx="18683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 for </a:t>
            </a:r>
          </a:p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Callout 3"/>
          <p:cNvSpPr/>
          <p:nvPr/>
        </p:nvSpPr>
        <p:spPr>
          <a:xfrm>
            <a:off x="2590800" y="1219200"/>
            <a:ext cx="6553200" cy="28956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Prayer and Planning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52400"/>
            <a:ext cx="83231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Change		8 Steps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Establishing a Sense of Urgency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 a Guiding Coalition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Vision and Strategy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Communicating the Change Vision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Empowering for Broad-based Action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Generating Short-term Wins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Consolidating Gains and Producing </a:t>
            </a:r>
          </a:p>
          <a:p>
            <a:pPr marL="742950" indent="-742950"/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Change </a:t>
            </a:r>
          </a:p>
          <a:p>
            <a:pPr marL="742950" indent="-742950"/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Anchoring the New in the Culture</a:t>
            </a:r>
          </a:p>
          <a:p>
            <a:pPr marL="742950" indent="-742950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457200"/>
            <a:ext cx="66095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Generating Short-Term Wins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of Dave Ramsey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of Old First Church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457200"/>
            <a:ext cx="838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Generating Short-Term Wins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characteristics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 It’s visible (people can see 					for themselves)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2. Unambiguous (Obviously a 			win)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3. Clearly related to change 			effort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1" y="457200"/>
            <a:ext cx="800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Generating Short-Term Wins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Puts pressure on to fulfill vision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Needs a good combination of 	management and leadership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52400"/>
            <a:ext cx="83231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Change		8 Steps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Establishing a Sense of Urgency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 a Guiding Coalition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Vision and Strategy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Communicating the Change Vision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Empowering for Broad-based Action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Generating Short-term Wins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Consolidating Gains and Producing </a:t>
            </a:r>
          </a:p>
          <a:p>
            <a:pPr marL="742950" indent="-742950"/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Change </a:t>
            </a:r>
          </a:p>
          <a:p>
            <a:pPr marL="742950" indent="-742950"/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Anchoring the New in the Culture</a:t>
            </a:r>
          </a:p>
          <a:p>
            <a:pPr marL="742950" indent="-742950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7924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Consolidating Gains and Producing 	More Change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“Resistance: Always Waiting to 		Reassert Itself”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ainescentreasia.com/images/image/Definition%20of%20Systems_Pag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3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pex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71</Words>
  <Application>Microsoft Office PowerPoint</Application>
  <PresentationFormat>On-screen Show (4:3)</PresentationFormat>
  <Paragraphs>72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2018-06-03T23:28:35Z</dcterms:created>
  <dcterms:modified xsi:type="dcterms:W3CDTF">2018-06-05T23:56:09Z</dcterms:modified>
</cp:coreProperties>
</file>