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6" r:id="rId4"/>
    <p:sldId id="277" r:id="rId5"/>
    <p:sldId id="279" r:id="rId6"/>
    <p:sldId id="278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4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2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1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3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9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3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0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7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9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9AD3A-5B62-6D44-8A6D-FC631ADACF69}" type="datetimeFigureOut">
              <a:rPr lang="en-US" smtClean="0"/>
              <a:t>1/29/17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7CE5-8041-CB40-8ECE-B991D8C9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1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start a church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4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Finally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If you at interested in getting paid to plant a church then you need to take the church planting course.</a:t>
            </a:r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51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The basics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Calling  </a:t>
            </a:r>
            <a:r>
              <a:rPr lang="en-US" b="1" dirty="0"/>
              <a:t>– </a:t>
            </a:r>
            <a:r>
              <a:rPr lang="en-US" b="1" dirty="0" smtClean="0"/>
              <a:t>inner</a:t>
            </a:r>
          </a:p>
          <a:p>
            <a:pPr marL="400050" lvl="1" indent="0">
              <a:buNone/>
            </a:pPr>
            <a:r>
              <a:rPr lang="en-US" sz="3200" dirty="0" smtClean="0"/>
              <a:t>i.e. Samuel, Gideon, Moses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Calling  – external</a:t>
            </a:r>
          </a:p>
          <a:p>
            <a:pPr marL="400050" lvl="1" indent="0">
              <a:buNone/>
            </a:pPr>
            <a:r>
              <a:rPr lang="en-US" sz="3200" dirty="0"/>
              <a:t>Acts 14:</a:t>
            </a:r>
            <a:r>
              <a:rPr lang="en-US" sz="3200" dirty="0" smtClean="0"/>
              <a:t>23 (</a:t>
            </a:r>
            <a:r>
              <a:rPr lang="en-US" sz="3200" dirty="0"/>
              <a:t>NIV</a:t>
            </a:r>
            <a:r>
              <a:rPr lang="en-US" sz="3200" dirty="0" smtClean="0"/>
              <a:t>) Paul </a:t>
            </a:r>
            <a:r>
              <a:rPr lang="en-US" sz="3200" dirty="0"/>
              <a:t>and Barnabas appointed </a:t>
            </a:r>
            <a:r>
              <a:rPr lang="en-US" sz="3200" dirty="0" smtClean="0"/>
              <a:t>elders </a:t>
            </a:r>
            <a:r>
              <a:rPr lang="en-US" sz="3200" dirty="0"/>
              <a:t>for them in each church and, with prayer and fasting, committed them to the Lord, in whom they had put their trust.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27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Training</a:t>
            </a:r>
          </a:p>
          <a:p>
            <a:pPr marL="400050" lvl="1" indent="0">
              <a:buNone/>
            </a:pPr>
            <a:r>
              <a:rPr lang="en-US" sz="3200" dirty="0"/>
              <a:t>Acts 22:</a:t>
            </a:r>
            <a:r>
              <a:rPr lang="en-US" sz="3200" dirty="0" smtClean="0"/>
              <a:t>3 (</a:t>
            </a:r>
            <a:r>
              <a:rPr lang="en-US" sz="3200" dirty="0"/>
              <a:t>NIV</a:t>
            </a:r>
            <a:r>
              <a:rPr lang="en-US" sz="3200" dirty="0" smtClean="0"/>
              <a:t>)</a:t>
            </a:r>
            <a:r>
              <a:rPr lang="en-US" sz="3200" b="1" dirty="0"/>
              <a:t> </a:t>
            </a:r>
            <a:r>
              <a:rPr lang="en-US" sz="3200" i="1" dirty="0"/>
              <a:t>“I am a Jew, born in Tarsus of Cilicia, but brought up in this city. I studied under </a:t>
            </a:r>
            <a:r>
              <a:rPr lang="en-US" sz="3200" i="1" dirty="0" err="1"/>
              <a:t>Gamaliel</a:t>
            </a:r>
            <a:r>
              <a:rPr lang="en-US" sz="3200" i="1" dirty="0"/>
              <a:t> and was thoroughly trained in the law of our ancestors. I was just as zealous for God as any of you are today</a:t>
            </a:r>
            <a:r>
              <a:rPr lang="en-US" sz="3200" i="1" dirty="0" smtClean="0"/>
              <a:t>.” </a:t>
            </a:r>
            <a:endParaRPr lang="en-US" sz="3200" b="1" i="1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8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Vision</a:t>
            </a:r>
          </a:p>
          <a:p>
            <a:pPr lvl="1"/>
            <a:r>
              <a:rPr lang="en-US" sz="3200" b="1" dirty="0" smtClean="0"/>
              <a:t>Build it and they will come</a:t>
            </a:r>
          </a:p>
          <a:p>
            <a:pPr lvl="1"/>
            <a:r>
              <a:rPr lang="en-US" sz="3200" b="1" dirty="0" smtClean="0"/>
              <a:t>The seven connections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69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Team</a:t>
            </a:r>
          </a:p>
          <a:p>
            <a:pPr lvl="1"/>
            <a:r>
              <a:rPr lang="en-US" sz="3200" dirty="0" smtClean="0"/>
              <a:t>You need your family onboard</a:t>
            </a:r>
          </a:p>
          <a:p>
            <a:pPr marL="857250" lvl="2" indent="0">
              <a:buNone/>
            </a:pPr>
            <a:r>
              <a:rPr lang="en-US" sz="3200" dirty="0" smtClean="0"/>
              <a:t>1 Timothy 3:5 (NLT) </a:t>
            </a:r>
            <a:r>
              <a:rPr lang="en-US" sz="3200" i="1" dirty="0" smtClean="0"/>
              <a:t>For </a:t>
            </a:r>
            <a:r>
              <a:rPr lang="en-US" sz="3200" i="1" dirty="0"/>
              <a:t>if a man cannot manage his own household, how can he take care of God's church?</a:t>
            </a:r>
            <a:endParaRPr lang="en-US" sz="3200" i="1" dirty="0" smtClean="0"/>
          </a:p>
          <a:p>
            <a:pPr lvl="1"/>
            <a:r>
              <a:rPr lang="en-US" sz="3200" dirty="0" smtClean="0"/>
              <a:t>You need a mentor</a:t>
            </a:r>
          </a:p>
          <a:p>
            <a:pPr lvl="1"/>
            <a:r>
              <a:rPr lang="en-US" sz="3200" dirty="0" smtClean="0"/>
              <a:t>You need a partner</a:t>
            </a:r>
          </a:p>
          <a:p>
            <a:pPr lvl="1"/>
            <a:r>
              <a:rPr lang="en-US" sz="3200" dirty="0" smtClean="0"/>
              <a:t>You need a core group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b="1" dirty="0" smtClean="0"/>
              <a:t>Support</a:t>
            </a:r>
          </a:p>
          <a:p>
            <a:pPr lvl="1"/>
            <a:r>
              <a:rPr lang="en-US" b="1" dirty="0" smtClean="0"/>
              <a:t>Prayer</a:t>
            </a:r>
          </a:p>
          <a:p>
            <a:pPr lvl="1"/>
            <a:r>
              <a:rPr lang="en-US" b="1" dirty="0" smtClean="0"/>
              <a:t>People</a:t>
            </a:r>
          </a:p>
          <a:p>
            <a:pPr lvl="1"/>
            <a:r>
              <a:rPr lang="en-US" b="1" dirty="0" smtClean="0"/>
              <a:t>Patrons</a:t>
            </a:r>
          </a:p>
          <a:p>
            <a:pPr marL="514350" indent="-514350">
              <a:buFont typeface="+mj-lt"/>
              <a:buAutoNum type="arabicPeriod" startAt="6"/>
            </a:pP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3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Start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With a house church</a:t>
            </a:r>
          </a:p>
          <a:p>
            <a:pPr marL="400050" lvl="1" indent="0">
              <a:buNone/>
            </a:pPr>
            <a:r>
              <a:rPr lang="en-US" sz="3200" dirty="0" smtClean="0"/>
              <a:t>1 Corinthians 16:19</a:t>
            </a:r>
            <a:r>
              <a:rPr lang="en-US" sz="3200" dirty="0"/>
              <a:t> </a:t>
            </a:r>
            <a:r>
              <a:rPr lang="en-US" sz="3200" i="1" dirty="0"/>
              <a:t>The churches in the province of Asia send you greetings. Aquila and </a:t>
            </a:r>
            <a:r>
              <a:rPr lang="en-US" sz="3200" i="1" dirty="0" smtClean="0"/>
              <a:t>Priscilla </a:t>
            </a:r>
            <a:r>
              <a:rPr lang="en-US" sz="3200" i="1" dirty="0"/>
              <a:t>greet you warmly in the Lord, and so does the church that meets at their house</a:t>
            </a:r>
            <a:r>
              <a:rPr lang="en-US" sz="3200" dirty="0"/>
              <a:t>. </a:t>
            </a:r>
            <a:endParaRPr lang="en-US" sz="3200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71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Next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Do only those activities that you have leaders for. </a:t>
            </a:r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84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Next 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As the group grows perhaps their might be the possibility of compensation.</a:t>
            </a:r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1681" y="24791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40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19093</TotalTime>
  <Words>195</Words>
  <Application>Microsoft Macintosh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to start a church</vt:lpstr>
      <vt:lpstr>The basics</vt:lpstr>
      <vt:lpstr>The basics</vt:lpstr>
      <vt:lpstr>The basics</vt:lpstr>
      <vt:lpstr>The basics</vt:lpstr>
      <vt:lpstr>The basics</vt:lpstr>
      <vt:lpstr>Start …</vt:lpstr>
      <vt:lpstr>Next …</vt:lpstr>
      <vt:lpstr>Next …</vt:lpstr>
      <vt:lpstr>Finally …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a ministry job</dc:title>
  <dc:creator>Steve Elzinga</dc:creator>
  <cp:lastModifiedBy>Steve Elzinga</cp:lastModifiedBy>
  <cp:revision>24</cp:revision>
  <dcterms:created xsi:type="dcterms:W3CDTF">2016-11-08T03:04:01Z</dcterms:created>
  <dcterms:modified xsi:type="dcterms:W3CDTF">2017-01-30T01:32:49Z</dcterms:modified>
</cp:coreProperties>
</file>