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75" r:id="rId7"/>
    <p:sldId id="276" r:id="rId8"/>
    <p:sldId id="278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3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decision Part 1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do to accomplish this: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First Step: Brainstorm areas of action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chemeClr val="accent2"/>
                </a:solidFill>
              </a:rPr>
              <a:t>The 7 connections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31800" y="1417638"/>
            <a:ext cx="7655000" cy="5064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Helpful thought </a:t>
            </a:r>
            <a:r>
              <a:rPr lang="en-US" b="1" dirty="0" smtClean="0">
                <a:solidFill>
                  <a:srgbClr val="000090"/>
                </a:solidFill>
              </a:rPr>
              <a:t>shapers of this model:</a:t>
            </a:r>
            <a:endParaRPr lang="en-US" b="1" dirty="0">
              <a:solidFill>
                <a:srgbClr val="000090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008000"/>
                </a:solidFill>
              </a:rPr>
              <a:t>Problem</a:t>
            </a:r>
            <a:r>
              <a:rPr lang="en-US" sz="3200" b="1" dirty="0">
                <a:solidFill>
                  <a:srgbClr val="000090"/>
                </a:solidFill>
              </a:rPr>
              <a:t> </a:t>
            </a:r>
            <a:r>
              <a:rPr lang="en-US" sz="3200" b="1" dirty="0" smtClean="0">
                <a:solidFill>
                  <a:srgbClr val="000090"/>
                </a:solidFill>
              </a:rPr>
              <a:t>– pain or </a:t>
            </a:r>
            <a:r>
              <a:rPr lang="en-US" sz="3200" b="1" dirty="0">
                <a:solidFill>
                  <a:srgbClr val="000090"/>
                </a:solidFill>
              </a:rPr>
              <a:t>question to solve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008000"/>
                </a:solidFill>
              </a:rPr>
              <a:t>Improvement</a:t>
            </a:r>
            <a:r>
              <a:rPr lang="en-US" sz="3200" b="1" dirty="0" smtClean="0">
                <a:solidFill>
                  <a:srgbClr val="000090"/>
                </a:solidFill>
              </a:rPr>
              <a:t> – a desire </a:t>
            </a:r>
            <a:r>
              <a:rPr lang="en-US" sz="3200" b="1" dirty="0">
                <a:solidFill>
                  <a:srgbClr val="000090"/>
                </a:solidFill>
              </a:rPr>
              <a:t>to go to the next </a:t>
            </a:r>
            <a:r>
              <a:rPr lang="en-US" sz="3200" b="1" dirty="0" smtClean="0">
                <a:solidFill>
                  <a:srgbClr val="000090"/>
                </a:solidFill>
              </a:rPr>
              <a:t>level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43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  <p:bldP spid="4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chemeClr val="accent2"/>
                </a:solidFill>
              </a:rPr>
              <a:t>The 7 connections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84579" y="1417638"/>
            <a:ext cx="7449345" cy="557413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</a:t>
            </a:r>
            <a:r>
              <a:rPr lang="en-US" b="1" dirty="0" smtClean="0">
                <a:solidFill>
                  <a:srgbClr val="000090"/>
                </a:solidFill>
              </a:rPr>
              <a:t>to your Marriage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to your </a:t>
            </a:r>
            <a:r>
              <a:rPr lang="en-US" b="1" dirty="0" smtClean="0">
                <a:solidFill>
                  <a:srgbClr val="000090"/>
                </a:solidFill>
              </a:rPr>
              <a:t>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to your </a:t>
            </a:r>
            <a:r>
              <a:rPr lang="en-US" b="1" dirty="0" smtClean="0">
                <a:solidFill>
                  <a:srgbClr val="000090"/>
                </a:solidFill>
              </a:rPr>
              <a:t>Friends</a:t>
            </a:r>
          </a:p>
        </p:txBody>
      </p:sp>
    </p:spTree>
    <p:extLst>
      <p:ext uri="{BB962C8B-B14F-4D97-AF65-F5344CB8AC3E}">
        <p14:creationId xmlns:p14="http://schemas.microsoft.com/office/powerpoint/2010/main" val="369248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84683" y="1417638"/>
            <a:ext cx="7377991" cy="557413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8000"/>
                </a:solidFill>
              </a:rPr>
              <a:t>Problem </a:t>
            </a:r>
            <a:r>
              <a:rPr lang="en-US" b="1" dirty="0">
                <a:solidFill>
                  <a:srgbClr val="008000"/>
                </a:solidFill>
              </a:rPr>
              <a:t>or improvement </a:t>
            </a:r>
            <a:r>
              <a:rPr lang="en-US" b="1" dirty="0">
                <a:solidFill>
                  <a:srgbClr val="000090"/>
                </a:solidFill>
              </a:rPr>
              <a:t>related to your </a:t>
            </a:r>
            <a:r>
              <a:rPr lang="en-US" b="1" dirty="0" smtClean="0">
                <a:solidFill>
                  <a:srgbClr val="000090"/>
                </a:solidFill>
              </a:rPr>
              <a:t>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to your </a:t>
            </a:r>
            <a:r>
              <a:rPr lang="en-US" b="1" dirty="0" smtClean="0">
                <a:solidFill>
                  <a:srgbClr val="000090"/>
                </a:solidFill>
              </a:rPr>
              <a:t>Kingdom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to your </a:t>
            </a:r>
            <a:r>
              <a:rPr lang="en-US" b="1" dirty="0" smtClean="0">
                <a:solidFill>
                  <a:srgbClr val="000090"/>
                </a:solidFill>
              </a:rPr>
              <a:t>World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89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chemeClr val="accent2"/>
                </a:solidFill>
              </a:rPr>
              <a:t>The 7 connections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31800" y="1417638"/>
            <a:ext cx="7655000" cy="5064467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</a:t>
            </a:r>
            <a:r>
              <a:rPr lang="en-US" b="1" dirty="0" smtClean="0">
                <a:solidFill>
                  <a:srgbClr val="000090"/>
                </a:solidFill>
              </a:rPr>
              <a:t>to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</a:t>
            </a:r>
            <a:r>
              <a:rPr lang="en-US" b="1" dirty="0" smtClean="0">
                <a:solidFill>
                  <a:srgbClr val="000090"/>
                </a:solidFill>
              </a:rPr>
              <a:t>to your Marriage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Kingdom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8000"/>
                </a:solidFill>
              </a:rPr>
              <a:t>World</a:t>
            </a:r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61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4756</TotalTime>
  <Words>213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decision Part 1</vt:lpstr>
      <vt:lpstr>Three things coaches do to accomplish this:</vt:lpstr>
      <vt:lpstr>1. Help client figure out what they want to do (decision)</vt:lpstr>
      <vt:lpstr>The 3 basic model categories</vt:lpstr>
      <vt:lpstr>First Step: Brainstorm areas of action</vt:lpstr>
      <vt:lpstr>The 7 connections model</vt:lpstr>
      <vt:lpstr>The 7 connections model</vt:lpstr>
      <vt:lpstr>PowerPoint Presentation</vt:lpstr>
      <vt:lpstr>The 7 connections model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36</cp:revision>
  <dcterms:created xsi:type="dcterms:W3CDTF">2019-03-01T19:59:18Z</dcterms:created>
  <dcterms:modified xsi:type="dcterms:W3CDTF">2019-06-07T18:41:57Z</dcterms:modified>
</cp:coreProperties>
</file>