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7" r:id="rId4"/>
    <p:sldId id="270" r:id="rId5"/>
    <p:sldId id="271" r:id="rId6"/>
    <p:sldId id="275" r:id="rId7"/>
    <p:sldId id="276" r:id="rId8"/>
    <p:sldId id="278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9" d="100"/>
          <a:sy n="39" d="100"/>
        </p:scale>
        <p:origin x="-31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2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6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0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7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4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9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7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1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04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2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3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7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decision Part 1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 Elzinga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01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8000"/>
                </a:solidFill>
              </a:rPr>
              <a:t>Three things coaches do to accomplish this: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122" y="1739505"/>
            <a:ext cx="7717678" cy="43866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Help client figure out what they want to do (decision)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 client figure out how to do what they want to do (plan)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 client do what they plan to do (management)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689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 algn="l"/>
            <a:r>
              <a:rPr lang="en-US" b="1" dirty="0" smtClean="0">
                <a:solidFill>
                  <a:srgbClr val="000090"/>
                </a:solidFill>
              </a:rPr>
              <a:t>1</a:t>
            </a:r>
            <a:r>
              <a:rPr lang="en-US" b="1" dirty="0" smtClean="0">
                <a:solidFill>
                  <a:srgbClr val="008000"/>
                </a:solidFill>
              </a:rPr>
              <a:t>. Help </a:t>
            </a:r>
            <a:r>
              <a:rPr lang="en-US" b="1" dirty="0">
                <a:solidFill>
                  <a:srgbClr val="008000"/>
                </a:solidFill>
              </a:rPr>
              <a:t>client figure out what they want to do (decision)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9505"/>
            <a:ext cx="8229600" cy="43866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636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008000"/>
                </a:solidFill>
              </a:rPr>
              <a:t>The 3 basic model categories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654965"/>
            <a:ext cx="7399464" cy="415808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Brainstorm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Prioritize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Commitment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29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 algn="l"/>
            <a:r>
              <a:rPr lang="en-US" b="1" dirty="0" smtClean="0">
                <a:solidFill>
                  <a:srgbClr val="008000"/>
                </a:solidFill>
              </a:rPr>
              <a:t>First Step: Brainstorm areas of action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060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>
                <a:solidFill>
                  <a:schemeClr val="accent2"/>
                </a:solidFill>
              </a:rPr>
              <a:t>The 7 connections model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31800" y="1417638"/>
            <a:ext cx="7655000" cy="5064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90"/>
                </a:solidFill>
              </a:rPr>
              <a:t>Helpful thought </a:t>
            </a:r>
            <a:r>
              <a:rPr lang="en-US" b="1" dirty="0" smtClean="0">
                <a:solidFill>
                  <a:srgbClr val="000090"/>
                </a:solidFill>
              </a:rPr>
              <a:t>shapers of this model:</a:t>
            </a:r>
            <a:endParaRPr lang="en-US" b="1" dirty="0">
              <a:solidFill>
                <a:srgbClr val="00009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008000"/>
                </a:solidFill>
              </a:rPr>
              <a:t>Problem</a:t>
            </a:r>
            <a:r>
              <a:rPr lang="en-US" sz="3200" b="1" dirty="0">
                <a:solidFill>
                  <a:srgbClr val="000090"/>
                </a:solidFill>
              </a:rPr>
              <a:t> </a:t>
            </a:r>
            <a:r>
              <a:rPr lang="en-US" sz="3200" b="1" dirty="0" smtClean="0">
                <a:solidFill>
                  <a:srgbClr val="000090"/>
                </a:solidFill>
              </a:rPr>
              <a:t>– pain or </a:t>
            </a:r>
            <a:r>
              <a:rPr lang="en-US" sz="3200" b="1" dirty="0">
                <a:solidFill>
                  <a:srgbClr val="000090"/>
                </a:solidFill>
              </a:rPr>
              <a:t>question to solve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008000"/>
                </a:solidFill>
              </a:rPr>
              <a:t>Improvement</a:t>
            </a:r>
            <a:r>
              <a:rPr lang="en-US" sz="3200" b="1" dirty="0" smtClean="0">
                <a:solidFill>
                  <a:srgbClr val="000090"/>
                </a:solidFill>
              </a:rPr>
              <a:t> – a desire </a:t>
            </a:r>
            <a:r>
              <a:rPr lang="en-US" sz="3200" b="1" dirty="0">
                <a:solidFill>
                  <a:srgbClr val="000090"/>
                </a:solidFill>
              </a:rPr>
              <a:t>to go to the next </a:t>
            </a:r>
            <a:r>
              <a:rPr lang="en-US" sz="3200" b="1" dirty="0" smtClean="0">
                <a:solidFill>
                  <a:srgbClr val="000090"/>
                </a:solidFill>
              </a:rPr>
              <a:t>level</a:t>
            </a: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43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  <p:bldP spid="4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>
                <a:solidFill>
                  <a:schemeClr val="accent2"/>
                </a:solidFill>
              </a:rPr>
              <a:t>The 7 connections model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84579" y="1417638"/>
            <a:ext cx="7449345" cy="557413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8000"/>
                </a:solidFill>
              </a:rPr>
              <a:t>Problem or improvement </a:t>
            </a:r>
            <a:r>
              <a:rPr lang="en-US" b="1" dirty="0" smtClean="0">
                <a:solidFill>
                  <a:srgbClr val="000090"/>
                </a:solidFill>
              </a:rPr>
              <a:t>related to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8000"/>
                </a:solidFill>
              </a:rPr>
              <a:t>Problem or improvement </a:t>
            </a:r>
            <a:r>
              <a:rPr lang="en-US" b="1" dirty="0">
                <a:solidFill>
                  <a:srgbClr val="000090"/>
                </a:solidFill>
              </a:rPr>
              <a:t>related </a:t>
            </a:r>
            <a:r>
              <a:rPr lang="en-US" b="1" dirty="0" smtClean="0">
                <a:solidFill>
                  <a:srgbClr val="000090"/>
                </a:solidFill>
              </a:rPr>
              <a:t>to your Marriage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8000"/>
                </a:solidFill>
              </a:rPr>
              <a:t>Problem or improvement </a:t>
            </a:r>
            <a:r>
              <a:rPr lang="en-US" b="1" dirty="0">
                <a:solidFill>
                  <a:srgbClr val="000090"/>
                </a:solidFill>
              </a:rPr>
              <a:t>related to your </a:t>
            </a:r>
            <a:r>
              <a:rPr lang="en-US" b="1" dirty="0" smtClean="0">
                <a:solidFill>
                  <a:srgbClr val="000090"/>
                </a:solidFill>
              </a:rPr>
              <a:t>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8000"/>
                </a:solidFill>
              </a:rPr>
              <a:t>Problem or improvement </a:t>
            </a:r>
            <a:r>
              <a:rPr lang="en-US" b="1" dirty="0">
                <a:solidFill>
                  <a:srgbClr val="000090"/>
                </a:solidFill>
              </a:rPr>
              <a:t>related to your </a:t>
            </a:r>
            <a:r>
              <a:rPr lang="en-US" b="1" dirty="0" smtClean="0">
                <a:solidFill>
                  <a:srgbClr val="000090"/>
                </a:solidFill>
              </a:rPr>
              <a:t>Friends</a:t>
            </a:r>
          </a:p>
        </p:txBody>
      </p:sp>
    </p:spTree>
    <p:extLst>
      <p:ext uri="{BB962C8B-B14F-4D97-AF65-F5344CB8AC3E}">
        <p14:creationId xmlns:p14="http://schemas.microsoft.com/office/powerpoint/2010/main" val="3692489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84683" y="1417638"/>
            <a:ext cx="7377991" cy="557413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8000"/>
                </a:solidFill>
              </a:rPr>
              <a:t>Problem </a:t>
            </a:r>
            <a:r>
              <a:rPr lang="en-US" b="1" dirty="0">
                <a:solidFill>
                  <a:srgbClr val="008000"/>
                </a:solidFill>
              </a:rPr>
              <a:t>or improvement </a:t>
            </a:r>
            <a:r>
              <a:rPr lang="en-US" b="1" dirty="0">
                <a:solidFill>
                  <a:srgbClr val="000090"/>
                </a:solidFill>
              </a:rPr>
              <a:t>related to your </a:t>
            </a:r>
            <a:r>
              <a:rPr lang="en-US" b="1" dirty="0" smtClean="0">
                <a:solidFill>
                  <a:srgbClr val="000090"/>
                </a:solidFill>
              </a:rPr>
              <a:t>Church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8000"/>
                </a:solidFill>
              </a:rPr>
              <a:t>Problem or improvement </a:t>
            </a:r>
            <a:r>
              <a:rPr lang="en-US" b="1" dirty="0">
                <a:solidFill>
                  <a:srgbClr val="000090"/>
                </a:solidFill>
              </a:rPr>
              <a:t>related to your </a:t>
            </a:r>
            <a:r>
              <a:rPr lang="en-US" b="1" dirty="0" smtClean="0">
                <a:solidFill>
                  <a:srgbClr val="000090"/>
                </a:solidFill>
              </a:rPr>
              <a:t>Kingdom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8000"/>
                </a:solidFill>
              </a:rPr>
              <a:t>Problem or improvement </a:t>
            </a:r>
            <a:r>
              <a:rPr lang="en-US" b="1" dirty="0">
                <a:solidFill>
                  <a:srgbClr val="000090"/>
                </a:solidFill>
              </a:rPr>
              <a:t>related to your </a:t>
            </a:r>
            <a:r>
              <a:rPr lang="en-US" b="1" dirty="0" smtClean="0">
                <a:solidFill>
                  <a:srgbClr val="000090"/>
                </a:solidFill>
              </a:rPr>
              <a:t>World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89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>
                <a:solidFill>
                  <a:schemeClr val="accent2"/>
                </a:solidFill>
              </a:rPr>
              <a:t>The 7 connections model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31800" y="1417638"/>
            <a:ext cx="7655000" cy="5064467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0090"/>
                </a:solidFill>
              </a:rPr>
              <a:t>Action oriented goal related </a:t>
            </a:r>
            <a:r>
              <a:rPr lang="en-US" b="1" dirty="0" smtClean="0">
                <a:solidFill>
                  <a:srgbClr val="000090"/>
                </a:solidFill>
              </a:rPr>
              <a:t>to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0090"/>
                </a:solidFill>
              </a:rPr>
              <a:t>Action oriented goal related </a:t>
            </a:r>
            <a:r>
              <a:rPr lang="en-US" b="1" dirty="0" smtClean="0">
                <a:solidFill>
                  <a:srgbClr val="000090"/>
                </a:solidFill>
              </a:rPr>
              <a:t>to your Marriage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0090"/>
                </a:solidFill>
              </a:rPr>
              <a:t>Action oriented goal related to your </a:t>
            </a:r>
            <a:r>
              <a:rPr lang="en-US" b="1" dirty="0" smtClean="0">
                <a:solidFill>
                  <a:srgbClr val="000090"/>
                </a:solidFill>
              </a:rPr>
              <a:t>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0090"/>
                </a:solidFill>
              </a:rPr>
              <a:t>Action oriented goal related to your </a:t>
            </a:r>
            <a:r>
              <a:rPr lang="en-US" b="1" dirty="0" smtClean="0">
                <a:solidFill>
                  <a:srgbClr val="000090"/>
                </a:solidFill>
              </a:rPr>
              <a:t>Friends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0090"/>
                </a:solidFill>
              </a:rPr>
              <a:t>Action oriented goal related to your </a:t>
            </a:r>
            <a:r>
              <a:rPr lang="en-US" b="1" dirty="0" smtClean="0">
                <a:solidFill>
                  <a:srgbClr val="000090"/>
                </a:solidFill>
              </a:rPr>
              <a:t>Church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0090"/>
                </a:solidFill>
              </a:rPr>
              <a:t>Action oriented goal related to your </a:t>
            </a:r>
            <a:r>
              <a:rPr lang="en-US" b="1" dirty="0" smtClean="0">
                <a:solidFill>
                  <a:srgbClr val="000090"/>
                </a:solidFill>
              </a:rPr>
              <a:t>Kingdom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0090"/>
                </a:solidFill>
              </a:rPr>
              <a:t>Action oriented goal related to your </a:t>
            </a:r>
            <a:r>
              <a:rPr lang="en-US" b="1" dirty="0" smtClean="0">
                <a:solidFill>
                  <a:srgbClr val="008000"/>
                </a:solidFill>
              </a:rPr>
              <a:t>World</a:t>
            </a:r>
            <a:endParaRPr lang="en-US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610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4756</TotalTime>
  <Words>213</Words>
  <Application>Microsoft Macintosh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decision Part 1</vt:lpstr>
      <vt:lpstr>Three things coaches do to accomplish this:</vt:lpstr>
      <vt:lpstr>1. Help client figure out what they want to do (decision)</vt:lpstr>
      <vt:lpstr>The 3 basic model categories</vt:lpstr>
      <vt:lpstr>First Step: Brainstorm areas of action</vt:lpstr>
      <vt:lpstr>The 7 connections model</vt:lpstr>
      <vt:lpstr>The 7 connections model</vt:lpstr>
      <vt:lpstr>PowerPoint Presentation</vt:lpstr>
      <vt:lpstr>The 7 connections model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changing coaching</dc:title>
  <dc:creator>Steve Elzinga</dc:creator>
  <cp:lastModifiedBy>Steve Elzinga</cp:lastModifiedBy>
  <cp:revision>36</cp:revision>
  <dcterms:created xsi:type="dcterms:W3CDTF">2019-03-01T19:59:18Z</dcterms:created>
  <dcterms:modified xsi:type="dcterms:W3CDTF">2019-06-07T18:41:57Z</dcterms:modified>
</cp:coreProperties>
</file>