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70" r:id="rId5"/>
    <p:sldId id="271" r:id="rId6"/>
    <p:sldId id="276" r:id="rId7"/>
    <p:sldId id="278" r:id="rId8"/>
    <p:sldId id="28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3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Decision Part </a:t>
            </a:r>
            <a:r>
              <a:rPr lang="en-US" b="1" dirty="0"/>
              <a:t>4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31182" y="288396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8000"/>
                </a:solidFill>
              </a:rPr>
              <a:t>Three things coaches do to accomplish this: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122" y="1739505"/>
            <a:ext cx="7717678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1</a:t>
            </a:r>
            <a:r>
              <a:rPr lang="en-US" b="1" dirty="0" smtClean="0">
                <a:solidFill>
                  <a:srgbClr val="008000"/>
                </a:solidFill>
              </a:rPr>
              <a:t>. Help </a:t>
            </a:r>
            <a:r>
              <a:rPr lang="en-US" b="1" dirty="0">
                <a:solidFill>
                  <a:srgbClr val="008000"/>
                </a:solidFill>
              </a:rPr>
              <a:t>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The 3 basic model categories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First Step: Brainstorm areas of action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60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0504D"/>
                </a:solidFill>
              </a:rPr>
              <a:t>Dream model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your spiritual dream?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something you have always wanted to do?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you had 3 years to lives what would you want to accomplish?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Action oriented goal </a:t>
            </a:r>
            <a:r>
              <a:rPr lang="en-US" b="1" dirty="0" smtClean="0">
                <a:solidFill>
                  <a:srgbClr val="000090"/>
                </a:solidFill>
              </a:rPr>
              <a:t>related to the above:</a:t>
            </a:r>
            <a:endParaRPr lang="en-US" b="1" dirty="0">
              <a:solidFill>
                <a:srgbClr val="00009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442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0504D"/>
                </a:solidFill>
              </a:rPr>
              <a:t>Opportunities model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opportunities are you currently engaged in?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o</a:t>
            </a:r>
            <a:r>
              <a:rPr lang="en-US" dirty="0" smtClean="0"/>
              <a:t>pportunities are a possibility?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Action oriented goal related to the above: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289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C0504D"/>
                </a:solidFill>
              </a:rPr>
              <a:t>The most </a:t>
            </a:r>
            <a:r>
              <a:rPr lang="en-US" b="1" dirty="0" err="1" smtClean="0">
                <a:solidFill>
                  <a:srgbClr val="C0504D"/>
                </a:solidFill>
              </a:rPr>
              <a:t>unleading</a:t>
            </a:r>
            <a:r>
              <a:rPr lang="en-US" b="1" dirty="0" smtClean="0">
                <a:solidFill>
                  <a:srgbClr val="C0504D"/>
                </a:solidFill>
              </a:rPr>
              <a:t> model</a:t>
            </a:r>
            <a:endParaRPr lang="en-US" b="1" dirty="0">
              <a:solidFill>
                <a:srgbClr val="C050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do you want to talk about?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Is there any action oriented goal you can think of that emerges out of what we have talked about?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0090"/>
                </a:solidFill>
              </a:rPr>
              <a:t>Action oriented goal related to the </a:t>
            </a:r>
            <a:r>
              <a:rPr lang="en-US" b="1" dirty="0">
                <a:solidFill>
                  <a:srgbClr val="008000"/>
                </a:solidFill>
              </a:rPr>
              <a:t>above</a:t>
            </a:r>
            <a:r>
              <a:rPr lang="en-US" b="1" dirty="0">
                <a:solidFill>
                  <a:srgbClr val="000090"/>
                </a:solidFill>
              </a:rPr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91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4743</TotalTime>
  <Words>185</Words>
  <Application>Microsoft Macintosh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Decision Part 4</vt:lpstr>
      <vt:lpstr>Three things coaches do to accomplish this:</vt:lpstr>
      <vt:lpstr>1. Help client figure out what they want to do (decision)</vt:lpstr>
      <vt:lpstr>The 3 basic model categories</vt:lpstr>
      <vt:lpstr>First Step: Brainstorm areas of action</vt:lpstr>
      <vt:lpstr>Dream model</vt:lpstr>
      <vt:lpstr>Opportunities model</vt:lpstr>
      <vt:lpstr>The most unleading model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32</cp:revision>
  <dcterms:created xsi:type="dcterms:W3CDTF">2019-03-01T19:59:18Z</dcterms:created>
  <dcterms:modified xsi:type="dcterms:W3CDTF">2019-06-07T20:21:33Z</dcterms:modified>
</cp:coreProperties>
</file>