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4" r:id="rId10"/>
    <p:sldId id="275" r:id="rId11"/>
    <p:sldId id="277" r:id="rId12"/>
    <p:sldId id="276" r:id="rId13"/>
    <p:sldId id="265" r:id="rId14"/>
    <p:sldId id="278" r:id="rId15"/>
    <p:sldId id="279" r:id="rId16"/>
    <p:sldId id="266" r:id="rId17"/>
    <p:sldId id="280" r:id="rId18"/>
    <p:sldId id="272" r:id="rId19"/>
    <p:sldId id="273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594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09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66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070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620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737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242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601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198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473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748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BF540-658D-412A-867B-1594A9B05B20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CD28-7EAE-4EF7-B39A-46A501CE91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888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</a:t>
            </a:r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3</a:t>
            </a:r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 PARTE FINAL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RELIGIÓN Y EL MAL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01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4889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alma no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enferma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necesitar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médico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77204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4889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afligido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miserable, 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le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invita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continuamente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asegurarse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ayuda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Santo?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5543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9589" y="1488988"/>
            <a:ext cx="10165976" cy="53690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síntesis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Nuevo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nacimiento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absolutamente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necesario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que Cristo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declara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aseveracions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solemnes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sin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nuevo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nacimiento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ninguno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reino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551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cristiana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690688"/>
            <a:ext cx="10031506" cy="531312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hecho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Cristiana.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vista de que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religion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redención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grandemente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influenciado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vista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bíblico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concerniente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naturaleza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4089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cristiana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690688"/>
            <a:ext cx="10031506" cy="5313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tendencia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restarle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seriedad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tiene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consecuencias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vista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exaltado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persona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Redentor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5554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cristiana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690688"/>
            <a:ext cx="10031506" cy="5313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grandes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verdades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Dios,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redención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184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779929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CUADRO COMPARATIVO DE CREENCIAS RELIGIOSAS</a:t>
            </a:r>
            <a:endParaRPr lang="es-MX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03806"/>
              </p:ext>
            </p:extLst>
          </p:nvPr>
        </p:nvGraphicFramePr>
        <p:xfrm>
          <a:off x="-1" y="1032248"/>
          <a:ext cx="121920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  <a:gridCol w="2032000"/>
                <a:gridCol w="2032000"/>
              </a:tblGrid>
              <a:tr h="234711">
                <a:tc>
                  <a:txBody>
                    <a:bodyPr/>
                    <a:lstStyle/>
                    <a:p>
                      <a:r>
                        <a:rPr lang="es-MX" dirty="0" smtClean="0"/>
                        <a:t>RELIGIÓN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AUTORIDAD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EL PECADO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LA SALVACIÓN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VIDA FUTURA</a:t>
                      </a:r>
                      <a:endParaRPr lang="es-MX" dirty="0"/>
                    </a:p>
                  </a:txBody>
                  <a:tcPr/>
                </a:tc>
              </a:tr>
              <a:tr h="586776">
                <a:tc>
                  <a:txBody>
                    <a:bodyPr/>
                    <a:lstStyle/>
                    <a:p>
                      <a:r>
                        <a:rPr lang="es-MX" dirty="0" smtClean="0"/>
                        <a:t>EVANGELIO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LA BIBLIA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TRINIDAD: TRES PERSONAS, UNO EN ESENCIA.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REBELIÓN DE TODOS CONTRA DIOS.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POR GRACIA, FE EN CRISTO Y SU MUERTE.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RESURRECCIÓN, CIELO E INFIERNO LITERALES.</a:t>
                      </a:r>
                      <a:endParaRPr lang="es-MX" dirty="0"/>
                    </a:p>
                  </a:txBody>
                  <a:tcPr/>
                </a:tc>
              </a:tr>
              <a:tr h="762809">
                <a:tc>
                  <a:txBody>
                    <a:bodyPr/>
                    <a:lstStyle/>
                    <a:p>
                      <a:r>
                        <a:rPr lang="es-MX" dirty="0" smtClean="0"/>
                        <a:t>JUDAÍSMO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ANTIGUO TESTAMENTO, TALMUD, TRADICIONES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SÓLO</a:t>
                      </a:r>
                      <a:r>
                        <a:rPr lang="es-MX" baseline="0" dirty="0" smtClean="0"/>
                        <a:t> JEHOVÁ ES DIOS. JESÚS ERA IMPOSTOR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ORTODOXO: REBELIÓN CONTRA DIOS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CUMPLIR CON LA LEY MOSAICA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ORTODOXO: MESÍAS ENLAZA A ISRAEL.</a:t>
                      </a:r>
                      <a:endParaRPr lang="es-MX" dirty="0"/>
                    </a:p>
                  </a:txBody>
                  <a:tcPr/>
                </a:tc>
              </a:tr>
              <a:tr h="586776">
                <a:tc>
                  <a:txBody>
                    <a:bodyPr/>
                    <a:lstStyle/>
                    <a:p>
                      <a:r>
                        <a:rPr lang="es-MX" dirty="0" smtClean="0"/>
                        <a:t>ISLAM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PARTES DE LA BIBLIA, EL CORÁN, TRADICIONES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SOLO UN DIOS (ALÁ) JESÚS ERA PROFETA.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FALTA DE SUMISIÓN A DIOS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SUMISIÓN. CUMPLIR CON EL CORÁN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PARAÍSO O</a:t>
                      </a:r>
                      <a:r>
                        <a:rPr lang="es-MX" baseline="0" dirty="0" smtClean="0"/>
                        <a:t> INFIERNO.</a:t>
                      </a:r>
                      <a:endParaRPr lang="es-MX" dirty="0"/>
                    </a:p>
                  </a:txBody>
                  <a:tcPr/>
                </a:tc>
              </a:tr>
              <a:tr h="762809">
                <a:tc>
                  <a:txBody>
                    <a:bodyPr/>
                    <a:lstStyle/>
                    <a:p>
                      <a:r>
                        <a:rPr lang="es-MX" dirty="0" smtClean="0"/>
                        <a:t>CATOLICISMO ROMANO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IGLESIA, TRADICIONES, LA BIBLIA, EL PAPA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TRINIDAD. ALGUNOS ADORAN A LA VIRGEN Y A LOS SANTOS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PECADO MORTALES Y VENIALES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CRISTO, CONFESIÓN, OBRAS,</a:t>
                      </a:r>
                      <a:r>
                        <a:rPr lang="es-MX" baseline="0" dirty="0" smtClean="0"/>
                        <a:t> PENITENCIA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PURGATORIO</a:t>
                      </a:r>
                      <a:r>
                        <a:rPr lang="es-MX" baseline="0" dirty="0" smtClean="0"/>
                        <a:t> Y CIELO O INFIERNO</a:t>
                      </a:r>
                      <a:endParaRPr lang="es-MX" dirty="0"/>
                    </a:p>
                  </a:txBody>
                  <a:tcPr/>
                </a:tc>
              </a:tr>
              <a:tr h="762809">
                <a:tc>
                  <a:txBody>
                    <a:bodyPr/>
                    <a:lstStyle/>
                    <a:p>
                      <a:r>
                        <a:rPr lang="es-MX" dirty="0" smtClean="0"/>
                        <a:t>ESPIRITISMO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ESPÍRITUS QUE HABLAN POR MÉDIUMS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PRINCIPIO</a:t>
                      </a:r>
                      <a:r>
                        <a:rPr lang="es-MX" baseline="0" dirty="0" smtClean="0"/>
                        <a:t> IMPERSONAL. JESÚS ERA UN GRAN MÉDIUM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NIEGAN CAÍDA. TODOS DIVINOS.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DE SU DIVINIDAD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 HAY INFIERNO. REENCARNACIONES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489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390677"/>
              </p:ext>
            </p:extLst>
          </p:nvPr>
        </p:nvGraphicFramePr>
        <p:xfrm>
          <a:off x="134473" y="37170"/>
          <a:ext cx="11923056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7176"/>
                <a:gridCol w="1987176"/>
                <a:gridCol w="1987176"/>
                <a:gridCol w="1987176"/>
                <a:gridCol w="1987176"/>
                <a:gridCol w="1987176"/>
              </a:tblGrid>
              <a:tr h="347667">
                <a:tc>
                  <a:txBody>
                    <a:bodyPr/>
                    <a:lstStyle/>
                    <a:p>
                      <a:r>
                        <a:rPr lang="es-MX" dirty="0" smtClean="0"/>
                        <a:t>RELIGIÓN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AUTORIDAD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EL PECADO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LA SALVACIÓN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VIDA FUTURA</a:t>
                      </a:r>
                      <a:endParaRPr lang="es-MX" dirty="0"/>
                    </a:p>
                  </a:txBody>
                  <a:tcPr/>
                </a:tc>
              </a:tr>
              <a:tr h="1129918">
                <a:tc>
                  <a:txBody>
                    <a:bodyPr/>
                    <a:lstStyle/>
                    <a:p>
                      <a:r>
                        <a:rPr lang="es-MX" dirty="0" smtClean="0"/>
                        <a:t>MORMONISMO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LIBROS DE JOSÉ SMITH, ORÁCULOS VIVOS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ADÁN ES EL DIOS DE ESTE MUNDO.</a:t>
                      </a:r>
                      <a:r>
                        <a:rPr lang="es-MX" baseline="0" dirty="0" smtClean="0"/>
                        <a:t> MUCHOS DIOSES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PECADO NECESARIO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EN SU IGLESIA. SEGUNDA OPORTUNIDAD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FIELES SERÁN DIOSES. MATRIMONIO CELESTIAL</a:t>
                      </a:r>
                      <a:endParaRPr lang="es-MX" dirty="0"/>
                    </a:p>
                  </a:txBody>
                  <a:tcPr/>
                </a:tc>
              </a:tr>
              <a:tr h="1129918">
                <a:tc>
                  <a:txBody>
                    <a:bodyPr/>
                    <a:lstStyle/>
                    <a:p>
                      <a:r>
                        <a:rPr lang="es-MX" dirty="0" smtClean="0"/>
                        <a:t>ADVENTISMO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BIBLIA Y ELEN WHITE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</a:t>
                      </a:r>
                      <a:r>
                        <a:rPr lang="es-MX" baseline="0" dirty="0" smtClean="0"/>
                        <a:t> (DOCTINA CORRECTA) :TRINIDAD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ANIQUILACIÓN O CIELO.</a:t>
                      </a:r>
                      <a:endParaRPr lang="es-MX" dirty="0"/>
                    </a:p>
                  </a:txBody>
                  <a:tcPr/>
                </a:tc>
              </a:tr>
              <a:tr h="1129918">
                <a:tc>
                  <a:txBody>
                    <a:bodyPr/>
                    <a:lstStyle/>
                    <a:p>
                      <a:r>
                        <a:rPr lang="es-MX" dirty="0" smtClean="0"/>
                        <a:t>TESTIGOS DE JEHOVÁ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RUSSELL, RUTHERFORD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UNITARIO. JESÚS ERA UN ÁNGEL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GOBIERNOS HUMANOS CONTRA LA TEOCRACIA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SER “TESTIGOS”. SEGUNDA</a:t>
                      </a:r>
                      <a:r>
                        <a:rPr lang="es-MX" baseline="0" dirty="0" smtClean="0"/>
                        <a:t> OPORTUNIDAD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CRISTO</a:t>
                      </a:r>
                      <a:r>
                        <a:rPr lang="es-MX" baseline="0" dirty="0" smtClean="0"/>
                        <a:t> REINA AHORA. MALOS ANIQUILADOS.</a:t>
                      </a:r>
                      <a:endParaRPr lang="es-MX" dirty="0"/>
                    </a:p>
                  </a:txBody>
                  <a:tcPr/>
                </a:tc>
              </a:tr>
              <a:tr h="1129918">
                <a:tc>
                  <a:txBody>
                    <a:bodyPr/>
                    <a:lstStyle/>
                    <a:p>
                      <a:r>
                        <a:rPr lang="es-MX" dirty="0" smtClean="0"/>
                        <a:t>CIENCIA CRISTIANA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MARÍA BAKER EDDY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PRINCIPIO IMPERSONAL. MENTE DIVINA.</a:t>
                      </a:r>
                      <a:r>
                        <a:rPr lang="es-MX" baseline="0" dirty="0" smtClean="0"/>
                        <a:t> PANTEÍSTA.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IDEA ERRADA. NO EXISTE PECADO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SU IGLESIA. HOMBRE PARTE DE LA MENTE DIVINA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MUERTE, INFIERNO Y CIELO SON ILUSIONES.</a:t>
                      </a:r>
                      <a:endParaRPr lang="es-MX" dirty="0"/>
                    </a:p>
                  </a:txBody>
                  <a:tcPr/>
                </a:tc>
              </a:tr>
              <a:tr h="869168">
                <a:tc>
                  <a:txBody>
                    <a:bodyPr/>
                    <a:lstStyle/>
                    <a:p>
                      <a:r>
                        <a:rPr lang="es-MX" dirty="0" smtClean="0"/>
                        <a:t>SÓLO JESUS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BIBLIA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SÓLO JESUS, LLAMADO PADRE Y ESPÍRITU SANTO.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FE EN JESÚS Y BAUTISMO EN SU NOMBRE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ORTODOXO</a:t>
                      </a:r>
                      <a:endParaRPr lang="es-MX" dirty="0"/>
                    </a:p>
                  </a:txBody>
                  <a:tcPr/>
                </a:tc>
              </a:tr>
              <a:tr h="869168">
                <a:tc>
                  <a:txBody>
                    <a:bodyPr/>
                    <a:lstStyle/>
                    <a:p>
                      <a:r>
                        <a:rPr lang="es-MX" dirty="0" smtClean="0"/>
                        <a:t>NUEVA ERA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ESPÍRITUS, MAITREYA Y ASTROLOGÍA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PANTEÍSTA, SATANÁS EL DIOS DE ESTE MUNDO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 HAY</a:t>
                      </a:r>
                      <a:r>
                        <a:rPr lang="es-MX" baseline="0" dirty="0" smtClean="0"/>
                        <a:t> PRINCIPIOS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ILUMINACIÓN Y MORALES ABSOLUTOS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REENCARNACIONES DESARROLLO DE DEIDAD.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1868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4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55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xmlns="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202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Religión y el mal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5821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Religión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5" y="1869141"/>
            <a:ext cx="5737485" cy="4226859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Conjunto de creencias, normas morales de comportamiento social e individual y ceremonias de oración o sacrificio que relacionan al ser humano con la divinidad. </a:t>
            </a:r>
          </a:p>
        </p:txBody>
      </p:sp>
      <p:pic>
        <p:nvPicPr>
          <p:cNvPr id="5122" name="Picture 2" descr="http://norfipc.com/img/infografia/simbolos-signos-usados-religion-mitos-creencia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496" y="1612851"/>
            <a:ext cx="4536504" cy="504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5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2416829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90161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DOCTRINA DEL PECADO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un error principal que,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primer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eslabón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cadena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necesariamente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lleva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consigo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aquellas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las que se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encuentra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ensencialmente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conectado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eaLnBrk="1" hangingPunct="1">
              <a:lnSpc>
                <a:spcPct val="100000"/>
              </a:lnSpc>
              <a:buNone/>
            </a:pPr>
            <a:endParaRPr lang="en-US" alt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Fletcher</a:t>
            </a:r>
          </a:p>
        </p:txBody>
      </p:sp>
    </p:spTree>
    <p:extLst>
      <p:ext uri="{BB962C8B-B14F-4D97-AF65-F5344CB8AC3E}">
        <p14:creationId xmlns:p14="http://schemas.microsoft.com/office/powerpoint/2010/main" val="2382497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principio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perdido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corrupto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hombre no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estuviera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enemistado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Creador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¿para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necesitaría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mediador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entre Dios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2368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757928"/>
            <a:ext cx="9950823" cy="4560092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criatura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depravada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indigna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necesidad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habaría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restaurador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precioso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Salvador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Dios?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0716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4889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 se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encuentra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esclavizado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redimido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Jesucristo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4751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14889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inmundo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¿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lavado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sangre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Cordero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inmaculado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3816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756</Words>
  <Application>Microsoft Office PowerPoint</Application>
  <PresentationFormat>Panorámica</PresentationFormat>
  <Paragraphs>113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Tema de Office</vt:lpstr>
      <vt:lpstr>Presentación de PowerPoint</vt:lpstr>
      <vt:lpstr>Presentación de PowerPoint</vt:lpstr>
      <vt:lpstr> Religión</vt:lpstr>
      <vt:lpstr>Religión</vt:lpstr>
      <vt:lpstr>LA DOCTRINA DEL PECADO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Teología cristiana</vt:lpstr>
      <vt:lpstr>Teología cristiana</vt:lpstr>
      <vt:lpstr>Teología cristiana</vt:lpstr>
      <vt:lpstr>CUADRO COMPARATIVO DE CREENCIAS RELIGIOSAS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14</cp:revision>
  <dcterms:created xsi:type="dcterms:W3CDTF">2022-05-19T01:13:48Z</dcterms:created>
  <dcterms:modified xsi:type="dcterms:W3CDTF">2022-05-24T19:59:19Z</dcterms:modified>
</cp:coreProperties>
</file>