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7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32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1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0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9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1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7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42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53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78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4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83786-D366-4E4B-B8AF-2B52E5E2BD03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B1999-83B8-477D-8A8B-E98A61668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5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60633"/>
            <a:ext cx="9144000" cy="383627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 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Housing</a:t>
            </a:r>
            <a:b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What kinds of houses did they live in? 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187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1400" y="365125"/>
            <a:ext cx="3962400" cy="1325563"/>
          </a:xfrm>
        </p:spPr>
        <p:txBody>
          <a:bodyPr/>
          <a:lstStyle/>
          <a:p>
            <a:r>
              <a:rPr lang="en-US" dirty="0" smtClean="0"/>
              <a:t>Insula in Rome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00"/>
          <a:stretch/>
        </p:blipFill>
        <p:spPr>
          <a:xfrm>
            <a:off x="144806" y="123387"/>
            <a:ext cx="6739470" cy="411937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656" y="2729647"/>
            <a:ext cx="5614862" cy="376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71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House vs. hall, etc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endParaRPr lang="en-U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Mediterranean pattern of 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design with</a:t>
            </a:r>
          </a:p>
          <a:p>
            <a:pPr marL="0" indent="0">
              <a:buNone/>
            </a:pP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central </a:t>
            </a: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courtyard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27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533" y="1825625"/>
            <a:ext cx="6450934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62" y="491490"/>
            <a:ext cx="9134475" cy="587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66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32" y="270094"/>
            <a:ext cx="9010969" cy="6078154"/>
          </a:xfrm>
        </p:spPr>
      </p:pic>
    </p:spTree>
    <p:extLst>
      <p:ext uri="{BB962C8B-B14F-4D97-AF65-F5344CB8AC3E}">
        <p14:creationId xmlns:p14="http://schemas.microsoft.com/office/powerpoint/2010/main" val="1371347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54375"/>
          </a:xfrm>
        </p:spPr>
        <p:txBody>
          <a:bodyPr>
            <a:normAutofit/>
          </a:bodyPr>
          <a:lstStyle/>
          <a:p>
            <a:r>
              <a:rPr lang="en-US" dirty="0" smtClean="0"/>
              <a:t>Two luxurious</a:t>
            </a:r>
            <a:br>
              <a:rPr lang="en-US" dirty="0" smtClean="0"/>
            </a:br>
            <a:r>
              <a:rPr lang="en-US" dirty="0" smtClean="0"/>
              <a:t>Pompeii</a:t>
            </a:r>
            <a:br>
              <a:rPr lang="en-US" dirty="0" smtClean="0"/>
            </a:br>
            <a:r>
              <a:rPr lang="en-US" dirty="0" smtClean="0"/>
              <a:t>houses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850" y="492781"/>
            <a:ext cx="5295900" cy="5960405"/>
          </a:xfrm>
        </p:spPr>
      </p:pic>
    </p:spTree>
    <p:extLst>
      <p:ext uri="{BB962C8B-B14F-4D97-AF65-F5344CB8AC3E}">
        <p14:creationId xmlns:p14="http://schemas.microsoft.com/office/powerpoint/2010/main" val="1987069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Ostia “prefabs”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02357"/>
            <a:ext cx="9144000" cy="3681046"/>
          </a:xfrm>
        </p:spPr>
      </p:pic>
    </p:spTree>
    <p:extLst>
      <p:ext uri="{BB962C8B-B14F-4D97-AF65-F5344CB8AC3E}">
        <p14:creationId xmlns:p14="http://schemas.microsoft.com/office/powerpoint/2010/main" val="381836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49" y="144022"/>
            <a:ext cx="7962876" cy="2817633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29" y="2961655"/>
            <a:ext cx="5545322" cy="371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49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“</a:t>
            </a:r>
            <a:r>
              <a:rPr lang="en-US" dirty="0" err="1" smtClean="0"/>
              <a:t>insulae</a:t>
            </a:r>
            <a:r>
              <a:rPr lang="en-US" dirty="0" smtClean="0"/>
              <a:t>” in Ostia and Rome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75" y="1508015"/>
            <a:ext cx="7462925" cy="4968986"/>
          </a:xfrm>
        </p:spPr>
      </p:pic>
    </p:spTree>
    <p:extLst>
      <p:ext uri="{BB962C8B-B14F-4D97-AF65-F5344CB8AC3E}">
        <p14:creationId xmlns:p14="http://schemas.microsoft.com/office/powerpoint/2010/main" val="1884102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 of Diana, Ostia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917" y="1313656"/>
            <a:ext cx="7963883" cy="5352940"/>
          </a:xfrm>
        </p:spPr>
      </p:pic>
    </p:spTree>
    <p:extLst>
      <p:ext uri="{BB962C8B-B14F-4D97-AF65-F5344CB8AC3E}">
        <p14:creationId xmlns:p14="http://schemas.microsoft.com/office/powerpoint/2010/main" val="1376343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37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 Unicode MS</vt:lpstr>
      <vt:lpstr>Arial</vt:lpstr>
      <vt:lpstr>Calibri</vt:lpstr>
      <vt:lpstr>Calibri Light</vt:lpstr>
      <vt:lpstr>Office Theme</vt:lpstr>
      <vt:lpstr>7 Housing  What kinds of houses did they live in?  </vt:lpstr>
      <vt:lpstr>PowerPoint Presentation</vt:lpstr>
      <vt:lpstr>PowerPoint Presentation</vt:lpstr>
      <vt:lpstr>PowerPoint Presentation</vt:lpstr>
      <vt:lpstr>Two luxurious Pompeii houses</vt:lpstr>
      <vt:lpstr>Ostia “prefabs”</vt:lpstr>
      <vt:lpstr>PowerPoint Presentation</vt:lpstr>
      <vt:lpstr>Examples of “insulae” in Ostia and Rome</vt:lpstr>
      <vt:lpstr>House of Diana, Ostia</vt:lpstr>
      <vt:lpstr>Insula in Rome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Housing  What kinds of houses did they live in?</dc:title>
  <dc:creator>losiek</dc:creator>
  <cp:lastModifiedBy>losiek</cp:lastModifiedBy>
  <cp:revision>3</cp:revision>
  <dcterms:created xsi:type="dcterms:W3CDTF">2019-05-09T02:29:48Z</dcterms:created>
  <dcterms:modified xsi:type="dcterms:W3CDTF">2019-05-12T17:13:07Z</dcterms:modified>
</cp:coreProperties>
</file>