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1"/>
  </p:notesMasterIdLst>
  <p:handoutMasterIdLst>
    <p:handoutMasterId r:id="rId12"/>
  </p:handoutMasterIdLst>
  <p:sldIdLst>
    <p:sldId id="330" r:id="rId3"/>
    <p:sldId id="294" r:id="rId4"/>
    <p:sldId id="442" r:id="rId5"/>
    <p:sldId id="443" r:id="rId6"/>
    <p:sldId id="445" r:id="rId7"/>
    <p:sldId id="446" r:id="rId8"/>
    <p:sldId id="447" r:id="rId9"/>
    <p:sldId id="44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735082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7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875346" y="1532294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3  Administración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1 Fundamentos Bíblicos de Administración  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0" y="2238687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Plan de Dios</a:t>
            </a:r>
            <a:endParaRPr lang="es-MX" sz="12000" b="1" i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80753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484240" y="110362"/>
            <a:ext cx="5896303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	</a:t>
            </a:r>
            <a:endParaRPr lang="es-MX" sz="2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 Redención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Siervos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Pueblo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Mandamientos y Leyes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Tierra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Conquista del Templo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Templo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Corrección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Reedificación del Templo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Preparación para la llegada de Jesús</a:t>
            </a:r>
          </a:p>
          <a:p>
            <a:pPr lvl="0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Jesús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Discípulos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Enseñanzas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Sufrimiento, crucifixión y resurrección</a:t>
            </a:r>
          </a:p>
          <a:p>
            <a:pPr lvl="0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Espíritu Santo</a:t>
            </a:r>
          </a:p>
          <a:p>
            <a:pPr lvl="0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Iglesia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Apóstoles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Evangelio</a:t>
            </a:r>
          </a:p>
          <a:p>
            <a:pPr lvl="0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Reino de Gloria</a:t>
            </a:r>
          </a:p>
          <a:p>
            <a:pPr algn="ctr"/>
            <a:endParaRPr lang="es-MX" sz="7200" i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 rot="16200000">
            <a:off x="-192662" y="2865956"/>
            <a:ext cx="4903907" cy="1200329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es-MX" sz="7200" b="1" dirty="0" smtClean="0">
                <a:latin typeface="Calibri" pitchFamily="34" charset="0"/>
                <a:cs typeface="Calibri" pitchFamily="34" charset="0"/>
              </a:rPr>
              <a:t>Plan de Dios</a:t>
            </a:r>
            <a:endParaRPr lang="es-MX" sz="7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80753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484240" y="110362"/>
            <a:ext cx="5896303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 Creación</a:t>
            </a:r>
          </a:p>
          <a:p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 Redención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Siervos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Pueblo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Mandamientos y Leyes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Tierra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Conquista del Templo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Templo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Corrección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Reedificación del Templo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Preparación para la</a:t>
            </a:r>
          </a:p>
          <a:p>
            <a:pPr lvl="0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Jesús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Discípulos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Enseñanzas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Sufrimiento, </a:t>
            </a:r>
          </a:p>
          <a:p>
            <a:pPr lvl="0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Espíritu Santo</a:t>
            </a:r>
          </a:p>
          <a:p>
            <a:pPr lvl="0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Iglesia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Apóstoles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Evangelio</a:t>
            </a:r>
          </a:p>
          <a:p>
            <a:pPr lvl="0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Reino de Gloria</a:t>
            </a:r>
          </a:p>
          <a:p>
            <a:pPr algn="ctr"/>
            <a:endParaRPr lang="es-MX" sz="7200" i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655269" y="1207358"/>
            <a:ext cx="2710229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s-MX" sz="3600" b="0" i="0" u="none" strike="noStrike" cap="none" normalizeH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s-MX" sz="3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Intención</a:t>
            </a:r>
            <a:endParaRPr kumimoji="0" lang="es-MX" sz="3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s-MX" sz="3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Orden</a:t>
            </a:r>
            <a:endParaRPr kumimoji="0" lang="es-MX" sz="3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s-MX" sz="3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Recursos</a:t>
            </a:r>
            <a:endParaRPr kumimoji="0" lang="es-MX" sz="3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s-MX" sz="3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Prepara</a:t>
            </a:r>
            <a:endParaRPr kumimoji="0" lang="es-MX" sz="3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s-MX" sz="3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Guía </a:t>
            </a:r>
            <a:endParaRPr kumimoji="0" lang="es-MX" sz="3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s-MX" sz="3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Recapitula</a:t>
            </a:r>
            <a:endParaRPr kumimoji="0" lang="es-MX" sz="3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s-MX" sz="3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Redirige </a:t>
            </a:r>
            <a:endParaRPr kumimoji="0" lang="es-MX" sz="3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 rot="16200000">
            <a:off x="-413386" y="2992084"/>
            <a:ext cx="4903907" cy="1200329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es-MX" sz="7200" b="1" dirty="0" smtClean="0">
                <a:latin typeface="Calibri" pitchFamily="34" charset="0"/>
                <a:cs typeface="Calibri" pitchFamily="34" charset="0"/>
              </a:rPr>
              <a:t>Plan de Dios</a:t>
            </a:r>
            <a:endParaRPr lang="es-MX" sz="7200" dirty="0"/>
          </a:p>
        </p:txBody>
      </p:sp>
      <p:sp>
        <p:nvSpPr>
          <p:cNvPr id="8" name="7 Cerrar llave"/>
          <p:cNvSpPr/>
          <p:nvPr/>
        </p:nvSpPr>
        <p:spPr>
          <a:xfrm>
            <a:off x="6463871" y="788274"/>
            <a:ext cx="1056290" cy="5549462"/>
          </a:xfrm>
          <a:prstGeom prst="rightBrace">
            <a:avLst/>
          </a:prstGeom>
          <a:ln w="190500">
            <a:solidFill>
              <a:schemeClr val="bg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80753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34274" y="0"/>
            <a:ext cx="5896303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	</a:t>
            </a:r>
          </a:p>
          <a:p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 Creación</a:t>
            </a:r>
          </a:p>
          <a:p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 Redención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Siervos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Pueblo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Mandamientos y Leyes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Tierra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Conquista del Templo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Templo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Corrección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Reedificación del Templo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Preparación para la llegada de Jesús</a:t>
            </a:r>
          </a:p>
          <a:p>
            <a:pPr lvl="0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Jesús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Discípulos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Enseñanzas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Sufrimiento, crucifixión y resurrección</a:t>
            </a:r>
          </a:p>
          <a:p>
            <a:pPr lvl="0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Espíritu Santo</a:t>
            </a:r>
          </a:p>
          <a:p>
            <a:pPr lvl="0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Iglesia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Apóstoles</a:t>
            </a:r>
          </a:p>
          <a:p>
            <a:pPr lvl="1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Evangelio</a:t>
            </a:r>
          </a:p>
          <a:p>
            <a:pPr lvl="0"/>
            <a:r>
              <a:rPr lang="es-MX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Reino de Gloria</a:t>
            </a:r>
          </a:p>
          <a:p>
            <a:pPr algn="ctr"/>
            <a:endParaRPr lang="es-MX" sz="7200" i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7089" name="Rectangle 1"/>
          <p:cNvSpPr>
            <a:spLocks noChangeArrowheads="1"/>
          </p:cNvSpPr>
          <p:nvPr/>
        </p:nvSpPr>
        <p:spPr bwMode="auto">
          <a:xfrm>
            <a:off x="9270123" y="520457"/>
            <a:ext cx="242252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es-MX" sz="4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   Dios</a:t>
            </a:r>
            <a:endParaRPr kumimoji="0" lang="es-MX" sz="48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MX" sz="4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Planea</a:t>
            </a:r>
            <a:endParaRPr kumimoji="0" lang="es-MX" sz="48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MX" sz="4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Organiza</a:t>
            </a:r>
            <a:endParaRPr kumimoji="0" lang="es-MX" sz="48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MX" sz="4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Reúne</a:t>
            </a:r>
            <a:endParaRPr kumimoji="0" lang="es-MX" sz="48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MX" sz="4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Dirige</a:t>
            </a:r>
            <a:endParaRPr kumimoji="0" lang="es-MX" sz="48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MX" sz="4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Evalúa</a:t>
            </a:r>
            <a:endParaRPr kumimoji="0" lang="es-MX" sz="48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 rot="16200000">
            <a:off x="-1611602" y="3039382"/>
            <a:ext cx="4903907" cy="1200329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es-MX" sz="7200" b="1" dirty="0" smtClean="0">
                <a:latin typeface="Calibri" pitchFamily="34" charset="0"/>
                <a:cs typeface="Calibri" pitchFamily="34" charset="0"/>
              </a:rPr>
              <a:t>Plan de Dios</a:t>
            </a:r>
            <a:endParaRPr lang="es-MX" sz="7200" dirty="0"/>
          </a:p>
        </p:txBody>
      </p:sp>
      <p:sp>
        <p:nvSpPr>
          <p:cNvPr id="9" name="8 Cerrar llave"/>
          <p:cNvSpPr/>
          <p:nvPr/>
        </p:nvSpPr>
        <p:spPr>
          <a:xfrm>
            <a:off x="4761143" y="788274"/>
            <a:ext cx="1056290" cy="5549462"/>
          </a:xfrm>
          <a:prstGeom prst="rightBrace">
            <a:avLst/>
          </a:prstGeom>
          <a:ln w="190500">
            <a:solidFill>
              <a:schemeClr val="bg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bg2"/>
              </a:solidFill>
            </a:endParaRPr>
          </a:p>
        </p:txBody>
      </p:sp>
      <p:sp>
        <p:nvSpPr>
          <p:cNvPr id="10" name="9 Cerrar llave"/>
          <p:cNvSpPr/>
          <p:nvPr/>
        </p:nvSpPr>
        <p:spPr>
          <a:xfrm>
            <a:off x="7993173" y="756742"/>
            <a:ext cx="1056290" cy="5549462"/>
          </a:xfrm>
          <a:prstGeom prst="rightBrace">
            <a:avLst/>
          </a:prstGeom>
          <a:ln w="190500">
            <a:solidFill>
              <a:schemeClr val="bg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bg2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517913" y="1491142"/>
            <a:ext cx="2710229" cy="3970318"/>
          </a:xfrm>
          <a:prstGeom prst="rect">
            <a:avLst/>
          </a:prstGeom>
          <a:solidFill>
            <a:schemeClr val="bg2">
              <a:lumMod val="1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s-MX" sz="3600" b="0" i="0" u="none" strike="noStrike" cap="none" normalizeH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s-MX" sz="3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Intención</a:t>
            </a:r>
            <a:endParaRPr kumimoji="0" lang="es-MX" sz="3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s-MX" sz="3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Orden</a:t>
            </a:r>
            <a:endParaRPr kumimoji="0" lang="es-MX" sz="3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s-MX" sz="3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Recursos</a:t>
            </a:r>
            <a:endParaRPr kumimoji="0" lang="es-MX" sz="3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s-MX" sz="3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Prepara</a:t>
            </a:r>
            <a:endParaRPr kumimoji="0" lang="es-MX" sz="3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s-MX" sz="3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Guía </a:t>
            </a:r>
            <a:endParaRPr kumimoji="0" lang="es-MX" sz="3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s-MX" sz="3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Recapitula</a:t>
            </a:r>
            <a:endParaRPr kumimoji="0" lang="es-MX" sz="3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s-MX" sz="3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Redirige </a:t>
            </a:r>
            <a:endParaRPr kumimoji="0" lang="es-MX" sz="3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29710" y="2837795"/>
            <a:ext cx="101267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¡Dios administra!</a:t>
            </a:r>
            <a:endParaRPr lang="es-MX" sz="9600" b="1" i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436" y="804055"/>
            <a:ext cx="8435866" cy="5517931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7 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774731" y="2391111"/>
            <a:ext cx="7409819" cy="14859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</a:t>
            </a:r>
            <a:r>
              <a:rPr lang="es-MX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Hacer un ensayo de 400 palabras describiendo la administración de Jesús en su ministerio: Lucas 9:51, 53; 13:22, 33; 17:11; 18:31; 19:11 y 19:28. </a:t>
            </a: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205</Words>
  <Application>Microsoft Office PowerPoint</Application>
  <PresentationFormat>Personalizado</PresentationFormat>
  <Paragraphs>123</Paragraphs>
  <Slides>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Whirligig design template</vt:lpstr>
      <vt:lpstr>7</vt:lpstr>
      <vt:lpstr>U. 3  Administración L. 1 Fundamentos Bíblicos de Administración    </vt:lpstr>
      <vt:lpstr>  </vt:lpstr>
      <vt:lpstr>  </vt:lpstr>
      <vt:lpstr>  </vt:lpstr>
      <vt:lpstr>  </vt:lpstr>
      <vt:lpstr>  </vt:lpstr>
      <vt:lpstr>   Tarea  No. 7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2018-02-20T20:16:16Z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