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0" r:id="rId2"/>
    <p:sldId id="263" r:id="rId3"/>
    <p:sldId id="301" r:id="rId4"/>
    <p:sldId id="302" r:id="rId5"/>
    <p:sldId id="316" r:id="rId6"/>
    <p:sldId id="317" r:id="rId7"/>
    <p:sldId id="318" r:id="rId8"/>
    <p:sldId id="31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8CE98-7210-CE40-9FD3-A828FFE46EA5}" type="datetimeFigureOut">
              <a:rPr lang="en-US" smtClean="0"/>
              <a:pPr/>
              <a:t>9/30/15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55DE7-CBF0-9C40-830A-B4832DE597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9/30/15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smtClean="0">
                <a:latin typeface="Arial" pitchFamily="4" charset="0"/>
                <a:ea typeface="Arial" pitchFamily="4" charset="0"/>
                <a:cs typeface="Arial" pitchFamily="4" charset="0"/>
              </a:rPr>
              <a:t>The Worship Leader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None/>
              <a:defRPr/>
            </a:pP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How to lead the</a:t>
            </a: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 Worship Team </a:t>
            </a: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in the actual</a:t>
            </a:r>
            <a:r>
              <a:rPr lang="en-US" b="1" dirty="0" smtClean="0">
                <a:solidFill>
                  <a:srgbClr val="7F7F7F"/>
                </a:solidFill>
                <a:latin typeface="Arial" pitchFamily="4" charset="0"/>
                <a:ea typeface="Arial" pitchFamily="4" charset="0"/>
                <a:cs typeface="Arial" pitchFamily="4" charset="0"/>
              </a:rPr>
              <a:t> Worship Service</a:t>
            </a:r>
            <a:endParaRPr lang="en-US" b="1" dirty="0" smtClean="0">
              <a:solidFill>
                <a:srgbClr val="7F7F7F"/>
              </a:solidFill>
              <a:latin typeface="Arial" pitchFamily="4" charset="0"/>
              <a:ea typeface="Arial" pitchFamily="4" charset="0"/>
              <a:cs typeface="Arial" pitchFamily="4" charset="0"/>
            </a:endParaRPr>
          </a:p>
          <a:p>
            <a:pPr marL="514350" indent="-514350" algn="ctr" eaLnBrk="1" hangingPunct="1"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Practice </a:t>
            </a:r>
            <a:r>
              <a:rPr lang="en-US" sz="3200" b="1" dirty="0" smtClean="0">
                <a:latin typeface="Arial" pitchFamily="4" charset="0"/>
              </a:rPr>
              <a:t>before the Worship Service</a:t>
            </a:r>
            <a:endParaRPr lang="en-US" sz="3200" b="1" dirty="0" smtClean="0">
              <a:latin typeface="Arial" pitchFamily="4" charset="0"/>
            </a:endParaRP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629512"/>
            <a:ext cx="66644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Worship</a:t>
            </a:r>
            <a:r>
              <a:rPr lang="en-US" sz="2800" dirty="0" smtClean="0"/>
              <a:t> Leaders </a:t>
            </a:r>
            <a:r>
              <a:rPr lang="en-US" sz="2800" dirty="0" smtClean="0"/>
              <a:t>arrive an hour before the service (all instrumentalists should be tuned up and ready to play).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Get sound check on each </a:t>
            </a:r>
            <a:r>
              <a:rPr lang="en-US" sz="2800" dirty="0" err="1" smtClean="0"/>
              <a:t>mic</a:t>
            </a:r>
            <a:r>
              <a:rPr lang="en-US" sz="2800" dirty="0" smtClean="0"/>
              <a:t> and instrument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Go through all the songs in the order that you will sing them.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Work on </a:t>
            </a:r>
            <a:r>
              <a:rPr lang="en-US" sz="2800" dirty="0" smtClean="0"/>
              <a:t>trouble </a:t>
            </a:r>
            <a:r>
              <a:rPr lang="en-US" sz="2800" dirty="0" smtClean="0"/>
              <a:t>spots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One more time through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Special numbers can be gone over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Prayer with</a:t>
            </a:r>
            <a:r>
              <a:rPr lang="en-US" sz="3200" b="1" dirty="0" smtClean="0">
                <a:latin typeface="Arial" pitchFamily="4" charset="0"/>
              </a:rPr>
              <a:t> Worship Team </a:t>
            </a:r>
            <a:r>
              <a:rPr lang="en-US" sz="3200" b="1" dirty="0" smtClean="0">
                <a:latin typeface="Arial" pitchFamily="4" charset="0"/>
              </a:rPr>
              <a:t>before</a:t>
            </a:r>
            <a:r>
              <a:rPr lang="en-US" sz="3200" b="1" dirty="0" smtClean="0">
                <a:latin typeface="Arial" pitchFamily="4" charset="0"/>
              </a:rPr>
              <a:t> the Service</a:t>
            </a:r>
            <a:endParaRPr lang="en-US" sz="3200" b="1" dirty="0" smtClean="0">
              <a:latin typeface="Arial" pitchFamily="4" charset="0"/>
            </a:endParaRP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778000"/>
            <a:ext cx="666448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Get in a circle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Pray for the each other and for those that will be worshipping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Pray that the worship team can be used to help people worship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Pray for humility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Pray for 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Invite God to inhabit the praises</a:t>
            </a:r>
            <a:r>
              <a:rPr lang="en-US" sz="2800" dirty="0" smtClean="0"/>
              <a:t> of His </a:t>
            </a:r>
            <a:r>
              <a:rPr lang="en-US" sz="2800" dirty="0" smtClean="0"/>
              <a:t>people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259205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singers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460942"/>
            <a:ext cx="666448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No music stands for the singers. Their job is to get the people singing and they can’t do this with their heads looking at a music stand.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So memorize songs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Or have a projector shining words on the back wall (but singers should only glance once in awhile)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Eyes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On the congregation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Up to God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Closed in reverence to God</a:t>
            </a:r>
          </a:p>
          <a:p>
            <a:pPr marL="914400" lvl="1" indent="-457200"/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singers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573322"/>
            <a:ext cx="6664486" cy="7786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800" dirty="0" smtClean="0"/>
              <a:t>Hands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Folded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Lifted up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Not in pockets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800" dirty="0" smtClean="0"/>
              <a:t>Feet </a:t>
            </a:r>
            <a:endParaRPr lang="en-US" sz="2800" dirty="0" smtClean="0"/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Move </a:t>
            </a:r>
            <a:r>
              <a:rPr lang="en-US" sz="2800" dirty="0" smtClean="0"/>
              <a:t>a little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800" dirty="0" smtClean="0"/>
              <a:t>Face 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Smile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Express the emotion of the song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800" dirty="0" smtClean="0"/>
              <a:t>Body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US" sz="2800" dirty="0" smtClean="0"/>
              <a:t>Move it</a:t>
            </a:r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  <a:p>
            <a:pPr marL="914400" lvl="1" indent="-457200">
              <a:buFont typeface="Wingdings" charset="2"/>
              <a:buChar char="§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 startAt="3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instrumentalists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778000"/>
            <a:ext cx="6664486" cy="4955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They can have </a:t>
            </a:r>
            <a:r>
              <a:rPr lang="en-US" sz="2800" dirty="0" smtClean="0"/>
              <a:t>stands, </a:t>
            </a:r>
            <a:r>
              <a:rPr lang="en-US" sz="2800" dirty="0" smtClean="0"/>
              <a:t>but they should look up once in awhile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They need to do what they need </a:t>
            </a:r>
            <a:r>
              <a:rPr lang="en-US" sz="2800" dirty="0" smtClean="0"/>
              <a:t>to do to </a:t>
            </a:r>
            <a:r>
              <a:rPr lang="en-US" sz="2800" dirty="0" smtClean="0"/>
              <a:t>play </a:t>
            </a:r>
            <a:r>
              <a:rPr lang="en-US" sz="2800" dirty="0" smtClean="0"/>
              <a:t>well, </a:t>
            </a:r>
            <a:r>
              <a:rPr lang="en-US" sz="2800" dirty="0" smtClean="0"/>
              <a:t>but they should not forget to worship as well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They should sing the words while they play if they can</a:t>
            </a:r>
          </a:p>
          <a:p>
            <a:pPr marL="914400" lvl="1" indent="-457200"/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The lead singer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778000"/>
            <a:ext cx="666448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lead singer is not necessarily the worship leader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lead singer is the focal point for the congregation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He or she should be slightly louder than the other singers.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lead singer is the one who is basically helping the congregation to know when to come in with the song</a:t>
            </a:r>
          </a:p>
          <a:p>
            <a:pPr marL="914400" lvl="1" indent="-457200"/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Trouble </a:t>
            </a:r>
            <a:r>
              <a:rPr lang="en-US" sz="3200" b="1" dirty="0" smtClean="0">
                <a:latin typeface="Arial" pitchFamily="4" charset="0"/>
              </a:rPr>
              <a:t>spots to look out for in the</a:t>
            </a:r>
            <a:r>
              <a:rPr lang="en-US" sz="3200" b="1" dirty="0" smtClean="0">
                <a:latin typeface="Arial" pitchFamily="4" charset="0"/>
              </a:rPr>
              <a:t> Worship Service</a:t>
            </a:r>
            <a:endParaRPr lang="en-US" sz="3200" b="1" dirty="0" smtClean="0">
              <a:latin typeface="Arial" pitchFamily="4" charset="0"/>
            </a:endParaRP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778000"/>
            <a:ext cx="6664486" cy="6186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The vocalists are not sure of when to come in and thus always come in late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Dead space between songs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Getting the tempo right from one song to the next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Singers not blending with each other but competing to be heard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Instrumentalist and/or vocalist not being able to hear themselves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914400" lvl="1" indent="-457200"/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3345</TotalTime>
  <Words>384</Words>
  <Application>Microsoft Macintosh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Worship Leader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125</cp:revision>
  <cp:lastPrinted>2015-07-29T01:49:11Z</cp:lastPrinted>
  <dcterms:created xsi:type="dcterms:W3CDTF">2015-10-01T02:31:51Z</dcterms:created>
  <dcterms:modified xsi:type="dcterms:W3CDTF">2015-10-01T02:35:30Z</dcterms:modified>
</cp:coreProperties>
</file>