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9"/>
  </p:notesMasterIdLst>
  <p:handoutMasterIdLst>
    <p:handoutMasterId r:id="rId20"/>
  </p:handoutMasterIdLst>
  <p:sldIdLst>
    <p:sldId id="1005" r:id="rId4"/>
    <p:sldId id="1063" r:id="rId5"/>
    <p:sldId id="1174" r:id="rId6"/>
    <p:sldId id="1048" r:id="rId7"/>
    <p:sldId id="1181" r:id="rId8"/>
    <p:sldId id="1142" r:id="rId9"/>
    <p:sldId id="1182" r:id="rId10"/>
    <p:sldId id="1175" r:id="rId11"/>
    <p:sldId id="1183" r:id="rId12"/>
    <p:sldId id="1184" r:id="rId13"/>
    <p:sldId id="1185" r:id="rId14"/>
    <p:sldId id="1186" r:id="rId15"/>
    <p:sldId id="1187" r:id="rId16"/>
    <p:sldId id="1188" r:id="rId17"/>
    <p:sldId id="1042" r:id="rId18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174"/>
            <p14:sldId id="1048"/>
            <p14:sldId id="1181"/>
            <p14:sldId id="1142"/>
            <p14:sldId id="1182"/>
            <p14:sldId id="1175"/>
            <p14:sldId id="1183"/>
            <p14:sldId id="1184"/>
            <p14:sldId id="1185"/>
            <p14:sldId id="1186"/>
            <p14:sldId id="1187"/>
            <p14:sldId id="1188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Actualizarce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22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1916832"/>
            <a:ext cx="11161240" cy="3744415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 err="1">
                <a:latin typeface="Century Gothic" panose="020B0502020202020204" pitchFamily="34" charset="0"/>
              </a:rPr>
              <a:t>Utilizar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recursos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propios</a:t>
            </a:r>
            <a:r>
              <a:rPr lang="en-US" sz="6600" b="0" dirty="0">
                <a:latin typeface="Century Gothic" panose="020B0502020202020204" pitchFamily="34" charset="0"/>
              </a:rPr>
              <a:t> de </a:t>
            </a:r>
            <a:r>
              <a:rPr lang="en-US" sz="6600" b="0" dirty="0" err="1">
                <a:latin typeface="Century Gothic" panose="020B0502020202020204" pitchFamily="34" charset="0"/>
              </a:rPr>
              <a:t>nuestro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tiempo</a:t>
            </a:r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397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04664"/>
            <a:ext cx="11161240" cy="5256583"/>
          </a:xfrm>
          <a:prstGeom prst="rect">
            <a:avLst/>
          </a:prstGeom>
        </p:spPr>
        <p:txBody>
          <a:bodyPr anchor="t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¿Hasta que punto mi </a:t>
            </a:r>
            <a:r>
              <a:rPr lang="en-US" sz="6600" b="0" dirty="0" err="1">
                <a:latin typeface="Century Gothic" panose="020B0502020202020204" pitchFamily="34" charset="0"/>
              </a:rPr>
              <a:t>metodología</a:t>
            </a:r>
            <a:r>
              <a:rPr lang="en-US" sz="6600" b="0" dirty="0">
                <a:latin typeface="Century Gothic" panose="020B0502020202020204" pitchFamily="34" charset="0"/>
              </a:rPr>
              <a:t> es </a:t>
            </a:r>
            <a:r>
              <a:rPr lang="en-US" sz="6600" b="0" dirty="0" err="1">
                <a:latin typeface="Century Gothic" panose="020B0502020202020204" pitchFamily="34" charset="0"/>
              </a:rPr>
              <a:t>resultado</a:t>
            </a:r>
            <a:r>
              <a:rPr lang="en-US" sz="6600" b="0" dirty="0">
                <a:latin typeface="Century Gothic" panose="020B0502020202020204" pitchFamily="34" charset="0"/>
              </a:rPr>
              <a:t> de mi context o </a:t>
            </a:r>
            <a:r>
              <a:rPr lang="en-US" sz="6600" b="0" dirty="0" err="1">
                <a:latin typeface="Century Gothic" panose="020B0502020202020204" pitchFamily="34" charset="0"/>
              </a:rPr>
              <a:t>tradición</a:t>
            </a:r>
            <a:r>
              <a:rPr lang="en-US" sz="66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¿Hasta que punto </a:t>
            </a:r>
            <a:r>
              <a:rPr lang="en-US" sz="6600" b="0" dirty="0" err="1">
                <a:latin typeface="Century Gothic" panose="020B0502020202020204" pitchFamily="34" charset="0"/>
              </a:rPr>
              <a:t>estoy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dispuesto</a:t>
            </a:r>
            <a:r>
              <a:rPr lang="en-US" sz="6600" b="0" dirty="0">
                <a:latin typeface="Century Gothic" panose="020B0502020202020204" pitchFamily="34" charset="0"/>
              </a:rPr>
              <a:t> a leer, </a:t>
            </a:r>
            <a:r>
              <a:rPr lang="en-US" sz="6600" b="0" dirty="0" err="1">
                <a:latin typeface="Century Gothic" panose="020B0502020202020204" pitchFamily="34" charset="0"/>
              </a:rPr>
              <a:t>aprender</a:t>
            </a:r>
            <a:r>
              <a:rPr lang="en-US" sz="6600" b="0" dirty="0">
                <a:latin typeface="Century Gothic" panose="020B0502020202020204" pitchFamily="34" charset="0"/>
              </a:rPr>
              <a:t> y </a:t>
            </a:r>
            <a:r>
              <a:rPr lang="en-US" sz="6600" b="0" dirty="0" err="1">
                <a:latin typeface="Century Gothic" panose="020B0502020202020204" pitchFamily="34" charset="0"/>
              </a:rPr>
              <a:t>cambiar</a:t>
            </a:r>
            <a:r>
              <a:rPr lang="en-US" sz="6600" b="0" dirty="0">
                <a:latin typeface="Century Gothic" panose="020B0502020202020204" pitchFamily="34" charset="0"/>
              </a:rPr>
              <a:t> para </a:t>
            </a:r>
            <a:r>
              <a:rPr lang="en-US" sz="6600" b="0" dirty="0" err="1">
                <a:latin typeface="Century Gothic" panose="020B0502020202020204" pitchFamily="34" charset="0"/>
              </a:rPr>
              <a:t>llegar</a:t>
            </a:r>
            <a:r>
              <a:rPr lang="en-US" sz="6600" b="0" dirty="0">
                <a:latin typeface="Century Gothic" panose="020B0502020202020204" pitchFamily="34" charset="0"/>
              </a:rPr>
              <a:t> a los </a:t>
            </a:r>
            <a:r>
              <a:rPr lang="en-US" sz="6600" b="0" dirty="0" err="1">
                <a:latin typeface="Century Gothic" panose="020B0502020202020204" pitchFamily="34" charset="0"/>
              </a:rPr>
              <a:t>jóvenes</a:t>
            </a:r>
            <a:r>
              <a:rPr lang="en-US" sz="66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¿</a:t>
            </a:r>
            <a:r>
              <a:rPr lang="en-US" sz="6600" b="0" dirty="0" err="1">
                <a:latin typeface="Century Gothic" panose="020B0502020202020204" pitchFamily="34" charset="0"/>
              </a:rPr>
              <a:t>Qué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puedo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hacer</a:t>
            </a:r>
            <a:r>
              <a:rPr lang="en-US" sz="6600" b="0" dirty="0">
                <a:latin typeface="Century Gothic" panose="020B0502020202020204" pitchFamily="34" charset="0"/>
              </a:rPr>
              <a:t> para </a:t>
            </a:r>
            <a:r>
              <a:rPr lang="en-US" sz="6600" b="0" dirty="0" err="1">
                <a:latin typeface="Century Gothic" panose="020B0502020202020204" pitchFamily="34" charset="0"/>
              </a:rPr>
              <a:t>entender</a:t>
            </a:r>
            <a:r>
              <a:rPr lang="en-US" sz="6600" b="0" dirty="0">
                <a:latin typeface="Century Gothic" panose="020B0502020202020204" pitchFamily="34" charset="0"/>
              </a:rPr>
              <a:t> major a mis </a:t>
            </a:r>
            <a:r>
              <a:rPr lang="en-US" sz="6600" b="0" dirty="0" err="1">
                <a:latin typeface="Century Gothic" panose="020B0502020202020204" pitchFamily="34" charset="0"/>
              </a:rPr>
              <a:t>adolescentes</a:t>
            </a:r>
            <a:r>
              <a:rPr lang="en-US" sz="66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370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04665"/>
            <a:ext cx="11161240" cy="5120372"/>
          </a:xfrm>
          <a:prstGeom prst="rect">
            <a:avLst/>
          </a:prstGeom>
        </p:spPr>
        <p:txBody>
          <a:bodyPr anchor="t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5100" b="0" dirty="0">
                <a:latin typeface="Century Gothic" panose="020B0502020202020204" pitchFamily="34" charset="0"/>
              </a:rPr>
              <a:t>¿Hay un </a:t>
            </a:r>
            <a:r>
              <a:rPr lang="en-US" sz="5100" b="0" dirty="0" err="1">
                <a:latin typeface="Century Gothic" panose="020B0502020202020204" pitchFamily="34" charset="0"/>
              </a:rPr>
              <a:t>grupo</a:t>
            </a:r>
            <a:r>
              <a:rPr lang="en-US" sz="5100" b="0" dirty="0">
                <a:latin typeface="Century Gothic" panose="020B0502020202020204" pitchFamily="34" charset="0"/>
              </a:rPr>
              <a:t> o </a:t>
            </a:r>
            <a:r>
              <a:rPr lang="en-US" sz="5100" b="0" dirty="0" err="1">
                <a:latin typeface="Century Gothic" panose="020B0502020202020204" pitchFamily="34" charset="0"/>
              </a:rPr>
              <a:t>alguna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edad</a:t>
            </a:r>
            <a:r>
              <a:rPr lang="en-US" sz="5100" b="0" dirty="0">
                <a:latin typeface="Century Gothic" panose="020B0502020202020204" pitchFamily="34" charset="0"/>
              </a:rPr>
              <a:t> que </a:t>
            </a:r>
            <a:r>
              <a:rPr lang="en-US" sz="5100" b="0" dirty="0" err="1">
                <a:latin typeface="Century Gothic" panose="020B0502020202020204" pitchFamily="34" charset="0"/>
              </a:rPr>
              <a:t>está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siendo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descuidada</a:t>
            </a:r>
            <a:r>
              <a:rPr lang="en-US" sz="51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51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5100" b="0" dirty="0">
                <a:latin typeface="Century Gothic" panose="020B0502020202020204" pitchFamily="34" charset="0"/>
              </a:rPr>
              <a:t>¿</a:t>
            </a:r>
            <a:r>
              <a:rPr lang="en-US" sz="5100" b="0" dirty="0" err="1">
                <a:latin typeface="Century Gothic" panose="020B0502020202020204" pitchFamily="34" charset="0"/>
              </a:rPr>
              <a:t>Qué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características</a:t>
            </a:r>
            <a:r>
              <a:rPr lang="en-US" sz="5100" b="0" dirty="0">
                <a:latin typeface="Century Gothic" panose="020B0502020202020204" pitchFamily="34" charset="0"/>
              </a:rPr>
              <a:t> del </a:t>
            </a:r>
            <a:r>
              <a:rPr lang="en-US" sz="5100" b="0" dirty="0" err="1">
                <a:latin typeface="Century Gothic" panose="020B0502020202020204" pitchFamily="34" charset="0"/>
              </a:rPr>
              <a:t>liderazgo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están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más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flojas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en</a:t>
            </a:r>
            <a:r>
              <a:rPr lang="en-US" sz="5100" b="0" dirty="0">
                <a:latin typeface="Century Gothic" panose="020B0502020202020204" pitchFamily="34" charset="0"/>
              </a:rPr>
              <a:t> mi </a:t>
            </a:r>
            <a:r>
              <a:rPr lang="en-US" sz="5100" b="0" dirty="0" err="1">
                <a:latin typeface="Century Gothic" panose="020B0502020202020204" pitchFamily="34" charset="0"/>
              </a:rPr>
              <a:t>vida</a:t>
            </a:r>
            <a:r>
              <a:rPr lang="en-US" sz="5100" b="0" dirty="0">
                <a:latin typeface="Century Gothic" panose="020B0502020202020204" pitchFamily="34" charset="0"/>
              </a:rPr>
              <a:t> y </a:t>
            </a:r>
            <a:r>
              <a:rPr lang="en-US" sz="5100" b="0" dirty="0" err="1">
                <a:latin typeface="Century Gothic" panose="020B0502020202020204" pitchFamily="34" charset="0"/>
              </a:rPr>
              <a:t>cómo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puedo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crecer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en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ellas</a:t>
            </a:r>
            <a:r>
              <a:rPr lang="en-US" sz="51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51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5100" b="0" dirty="0">
                <a:latin typeface="Century Gothic" panose="020B0502020202020204" pitchFamily="34" charset="0"/>
              </a:rPr>
              <a:t>¿</a:t>
            </a:r>
            <a:r>
              <a:rPr lang="en-US" sz="5100" b="0" dirty="0" err="1">
                <a:latin typeface="Century Gothic" panose="020B0502020202020204" pitchFamily="34" charset="0"/>
              </a:rPr>
              <a:t>En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qué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andan</a:t>
            </a:r>
            <a:r>
              <a:rPr lang="en-US" sz="5100" b="0" dirty="0">
                <a:latin typeface="Century Gothic" panose="020B0502020202020204" pitchFamily="34" charset="0"/>
              </a:rPr>
              <a:t> los </a:t>
            </a:r>
            <a:r>
              <a:rPr lang="en-US" sz="5100" b="0" dirty="0" err="1">
                <a:latin typeface="Century Gothic" panose="020B0502020202020204" pitchFamily="34" charset="0"/>
              </a:rPr>
              <a:t>jóvenes</a:t>
            </a:r>
            <a:r>
              <a:rPr lang="en-US" sz="5100" b="0" dirty="0">
                <a:latin typeface="Century Gothic" panose="020B0502020202020204" pitchFamily="34" charset="0"/>
              </a:rPr>
              <a:t> de la </a:t>
            </a:r>
            <a:r>
              <a:rPr lang="en-US" sz="5100" b="0" dirty="0" err="1">
                <a:latin typeface="Century Gothic" panose="020B0502020202020204" pitchFamily="34" charset="0"/>
              </a:rPr>
              <a:t>iglesia</a:t>
            </a:r>
            <a:r>
              <a:rPr lang="en-US" sz="5100" b="0" dirty="0">
                <a:latin typeface="Century Gothic" panose="020B0502020202020204" pitchFamily="34" charset="0"/>
              </a:rPr>
              <a:t> y </a:t>
            </a:r>
            <a:r>
              <a:rPr lang="en-US" sz="5100" b="0" dirty="0" err="1">
                <a:latin typeface="Century Gothic" panose="020B0502020202020204" pitchFamily="34" charset="0"/>
              </a:rPr>
              <a:t>quienes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quiero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alcanzar</a:t>
            </a:r>
            <a:r>
              <a:rPr lang="en-US" sz="5100" b="0" dirty="0">
                <a:latin typeface="Century Gothic" panose="020B0502020202020204" pitchFamily="34" charset="0"/>
              </a:rPr>
              <a:t>?</a:t>
            </a: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064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04665"/>
            <a:ext cx="11161240" cy="5120372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endParaRPr lang="en-US" sz="51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5100" b="0" dirty="0" err="1">
                <a:latin typeface="Century Gothic" panose="020B0502020202020204" pitchFamily="34" charset="0"/>
              </a:rPr>
              <a:t>Pedir</a:t>
            </a:r>
            <a:r>
              <a:rPr lang="en-US" sz="5100" b="0" dirty="0">
                <a:latin typeface="Century Gothic" panose="020B0502020202020204" pitchFamily="34" charset="0"/>
              </a:rPr>
              <a:t> </a:t>
            </a:r>
            <a:r>
              <a:rPr lang="en-US" sz="5100" b="0" dirty="0" err="1">
                <a:latin typeface="Century Gothic" panose="020B0502020202020204" pitchFamily="34" charset="0"/>
              </a:rPr>
              <a:t>ayuda</a:t>
            </a:r>
            <a:r>
              <a:rPr lang="en-US" sz="5100" b="0" dirty="0">
                <a:latin typeface="Century Gothic" panose="020B0502020202020204" pitchFamily="34" charset="0"/>
              </a:rPr>
              <a:t> no </a:t>
            </a:r>
            <a:r>
              <a:rPr lang="en-US" sz="5100" b="0" dirty="0" err="1">
                <a:latin typeface="Century Gothic" panose="020B0502020202020204" pitchFamily="34" charset="0"/>
              </a:rPr>
              <a:t>tiene</a:t>
            </a:r>
            <a:r>
              <a:rPr lang="en-US" sz="5100" b="0" dirty="0">
                <a:latin typeface="Century Gothic" panose="020B0502020202020204" pitchFamily="34" charset="0"/>
              </a:rPr>
              <a:t> nada de </a:t>
            </a:r>
            <a:r>
              <a:rPr lang="en-US" sz="5100" b="0" dirty="0" err="1">
                <a:latin typeface="Century Gothic" panose="020B0502020202020204" pitchFamily="34" charset="0"/>
              </a:rPr>
              <a:t>malo</a:t>
            </a:r>
            <a:r>
              <a:rPr lang="en-US" sz="5100" b="0" dirty="0">
                <a:latin typeface="Century Gothic" panose="020B0502020202020204" pitchFamily="34" charset="0"/>
              </a:rPr>
              <a:t>. No </a:t>
            </a:r>
            <a:r>
              <a:rPr lang="en-US" sz="5100" b="0" dirty="0" err="1">
                <a:latin typeface="Century Gothic" panose="020B0502020202020204" pitchFamily="34" charset="0"/>
              </a:rPr>
              <a:t>tienes</a:t>
            </a:r>
            <a:r>
              <a:rPr lang="en-US" sz="5100" b="0" dirty="0">
                <a:latin typeface="Century Gothic" panose="020B0502020202020204" pitchFamily="34" charset="0"/>
              </a:rPr>
              <a:t> por que </a:t>
            </a:r>
            <a:r>
              <a:rPr lang="en-US" sz="5100" b="0" dirty="0" err="1">
                <a:latin typeface="Century Gothic" panose="020B0502020202020204" pitchFamily="34" charset="0"/>
              </a:rPr>
              <a:t>arreglártelas</a:t>
            </a:r>
            <a:r>
              <a:rPr lang="en-US" sz="5100" b="0" dirty="0">
                <a:latin typeface="Century Gothic" panose="020B0502020202020204" pitchFamily="34" charset="0"/>
              </a:rPr>
              <a:t> solo</a:t>
            </a:r>
          </a:p>
          <a:p>
            <a:pPr algn="ctr"/>
            <a:endParaRPr lang="en-US" sz="5100" b="0" dirty="0">
              <a:latin typeface="Century Gothic" panose="020B0502020202020204" pitchFamily="34" charset="0"/>
            </a:endParaRPr>
          </a:p>
          <a:p>
            <a:pPr algn="ctr"/>
            <a:endParaRPr lang="en-US" sz="5100" b="0" dirty="0">
              <a:latin typeface="Century Gothic" panose="020B0502020202020204" pitchFamily="34" charset="0"/>
            </a:endParaRPr>
          </a:p>
          <a:p>
            <a:pPr algn="ctr"/>
            <a:endParaRPr lang="en-US" sz="5100" b="0" dirty="0">
              <a:latin typeface="Century Gothic" panose="020B0502020202020204" pitchFamily="34" charset="0"/>
            </a:endParaRP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951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Avanzar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237569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Por algo Dios </a:t>
            </a:r>
            <a:r>
              <a:rPr lang="en-US" sz="6600" b="0" dirty="0" err="1">
                <a:latin typeface="Century Gothic" panose="020B0502020202020204" pitchFamily="34" charset="0"/>
              </a:rPr>
              <a:t>te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colocó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en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el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ministerio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juvenil</a:t>
            </a:r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Gran </a:t>
            </a:r>
            <a:r>
              <a:rPr lang="en-US" sz="6600" b="0" dirty="0" err="1">
                <a:latin typeface="Century Gothic" panose="020B0502020202020204" pitchFamily="34" charset="0"/>
              </a:rPr>
              <a:t>oportunidad</a:t>
            </a:r>
            <a:r>
              <a:rPr lang="en-US" sz="6600" b="0" dirty="0">
                <a:latin typeface="Century Gothic" panose="020B0502020202020204" pitchFamily="34" charset="0"/>
              </a:rPr>
              <a:t> para </a:t>
            </a:r>
            <a:r>
              <a:rPr lang="en-US" sz="6600" b="0" dirty="0" err="1">
                <a:latin typeface="Century Gothic" panose="020B0502020202020204" pitchFamily="34" charset="0"/>
              </a:rPr>
              <a:t>influenciar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en</a:t>
            </a:r>
            <a:r>
              <a:rPr lang="en-US" sz="6600" b="0" dirty="0">
                <a:latin typeface="Century Gothic" panose="020B0502020202020204" pitchFamily="34" charset="0"/>
              </a:rPr>
              <a:t> la </a:t>
            </a:r>
            <a:r>
              <a:rPr lang="en-US" sz="6600" b="0" dirty="0" err="1">
                <a:latin typeface="Century Gothic" panose="020B0502020202020204" pitchFamily="34" charset="0"/>
              </a:rPr>
              <a:t>iglesia</a:t>
            </a:r>
            <a:endParaRPr lang="en-US" sz="66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561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Mantener</a:t>
            </a:r>
            <a:r>
              <a:rPr lang="en-US" sz="9600" dirty="0">
                <a:latin typeface="Century Gothic" panose="020B0502020202020204" pitchFamily="34" charset="0"/>
              </a:rPr>
              <a:t> no es </a:t>
            </a:r>
            <a:r>
              <a:rPr lang="en-US" sz="9600" dirty="0" err="1">
                <a:latin typeface="Century Gothic" panose="020B0502020202020204" pitchFamily="34" charset="0"/>
              </a:rPr>
              <a:t>construir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F60922F-D432-467E-B163-EDC7CE2D6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10" y="606401"/>
            <a:ext cx="10204780" cy="5645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16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Dejar</a:t>
            </a:r>
            <a:r>
              <a:rPr lang="en-US" sz="6000" dirty="0">
                <a:latin typeface="Century Gothic" panose="020B0502020202020204" pitchFamily="34" charset="0"/>
              </a:rPr>
              <a:t> se ser </a:t>
            </a:r>
            <a:r>
              <a:rPr lang="en-US" sz="6000" dirty="0" err="1">
                <a:latin typeface="Century Gothic" panose="020B0502020202020204" pitchFamily="34" charset="0"/>
              </a:rPr>
              <a:t>congelador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“Mantener para que no se echen a perder”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Equipar a una generación para ser sal y luz en la tierra</a:t>
            </a:r>
          </a:p>
        </p:txBody>
      </p:sp>
      <p:pic>
        <p:nvPicPr>
          <p:cNvPr id="1026" name="Picture 2" descr="FRYSBAR Refrigerador congelador, ac inox, 393 l - IKEA">
            <a:extLst>
              <a:ext uri="{FF2B5EF4-FFF2-40B4-BE49-F238E27FC236}">
                <a16:creationId xmlns:a16="http://schemas.microsoft.com/office/drawing/2014/main" id="{7CA87FE7-2B93-4C9A-A339-F112B2B61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4142692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Dejar</a:t>
            </a:r>
            <a:r>
              <a:rPr lang="en-US" sz="6000" dirty="0">
                <a:latin typeface="Century Gothic" panose="020B0502020202020204" pitchFamily="34" charset="0"/>
              </a:rPr>
              <a:t> se ser </a:t>
            </a:r>
            <a:r>
              <a:rPr lang="en-US" sz="6000" dirty="0" err="1">
                <a:latin typeface="Century Gothic" panose="020B0502020202020204" pitchFamily="34" charset="0"/>
              </a:rPr>
              <a:t>circo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“Entretenerlos sanamente”</a:t>
            </a:r>
          </a:p>
          <a:p>
            <a:endParaRPr lang="es-MX" sz="18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Trabajar en la transformación de esta generación a la imagen de Cristo</a:t>
            </a:r>
          </a:p>
        </p:txBody>
      </p:sp>
      <p:pic>
        <p:nvPicPr>
          <p:cNvPr id="2050" name="Picture 2" descr="☁️ ¿Qué Significa Soñar con un Circo? - │SoñarConSoñar│">
            <a:extLst>
              <a:ext uri="{FF2B5EF4-FFF2-40B4-BE49-F238E27FC236}">
                <a16:creationId xmlns:a16="http://schemas.microsoft.com/office/drawing/2014/main" id="{81B83E6D-B6A5-4EB0-8933-BF197D61B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288879"/>
            <a:ext cx="4101348" cy="2308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42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Dejar</a:t>
            </a:r>
            <a:r>
              <a:rPr lang="en-US" sz="6000" dirty="0">
                <a:latin typeface="Century Gothic" panose="020B0502020202020204" pitchFamily="34" charset="0"/>
              </a:rPr>
              <a:t> de ser un </a:t>
            </a:r>
            <a:r>
              <a:rPr lang="en-US" sz="6000" dirty="0" err="1">
                <a:latin typeface="Century Gothic" panose="020B0502020202020204" pitchFamily="34" charset="0"/>
              </a:rPr>
              <a:t>convento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“Realidad alternativa donde no sepan ni dialogar con los no cristianos ni dar respuestas sobre su fe”</a:t>
            </a:r>
          </a:p>
          <a:p>
            <a:endParaRPr lang="es-MX" sz="1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Nutrir a los jóvenes con los valores del evangelio para dialogar con su cultura y mostrar el camino de Dios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597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Dejar</a:t>
            </a:r>
            <a:r>
              <a:rPr lang="en-US" sz="6000" dirty="0">
                <a:latin typeface="Century Gothic" panose="020B0502020202020204" pitchFamily="34" charset="0"/>
              </a:rPr>
              <a:t> de ser una </a:t>
            </a:r>
            <a:r>
              <a:rPr lang="en-US" sz="6000" dirty="0" err="1">
                <a:latin typeface="Century Gothic" panose="020B0502020202020204" pitchFamily="34" charset="0"/>
              </a:rPr>
              <a:t>escuela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“Llenar de información bíblica”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Es una tarea informativa y formativa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4090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76805</TotalTime>
  <Words>261</Words>
  <Application>Microsoft Office PowerPoint</Application>
  <PresentationFormat>Panorámica</PresentationFormat>
  <Paragraphs>41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Presentación de PowerPoint</vt:lpstr>
      <vt:lpstr>Dejar se ser congelador</vt:lpstr>
      <vt:lpstr>Dejar se ser circo</vt:lpstr>
      <vt:lpstr>Dejar de ser un convento</vt:lpstr>
      <vt:lpstr>Dejar de ser una escuela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127</cp:revision>
  <dcterms:created xsi:type="dcterms:W3CDTF">2011-05-09T14:18:21Z</dcterms:created>
  <dcterms:modified xsi:type="dcterms:W3CDTF">2021-11-29T18:43:12Z</dcterms:modified>
  <cp:category>Templates</cp:category>
</cp:coreProperties>
</file>