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media/image1.jpeg" ContentType="image/jpeg"/>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Neue"/>
          <a:ea typeface="Helvetica Neue"/>
          <a:cs typeface="Helvetica Neue"/>
        </a:font>
        <a:srgbClr val="FFFFFF"/>
      </a:tcTxStyle>
      <a:tcStyle>
        <a:tcBdr>
          <a:left>
            <a:ln w="12700" cap="flat">
              <a:solidFill>
                <a:srgbClr val="D6D7D6"/>
              </a:solidFill>
              <a:prstDash val="solid"/>
              <a:miter lim="400000"/>
            </a:ln>
          </a:left>
          <a:right>
            <a:ln w="12700" cap="flat">
              <a:solidFill>
                <a:srgbClr val="D6D7D6"/>
              </a:solidFill>
              <a:prstDash val="solid"/>
              <a:miter lim="400000"/>
            </a:ln>
          </a:right>
          <a:top>
            <a:ln w="12700" cap="flat">
              <a:solidFill>
                <a:srgbClr val="D6D7D6"/>
              </a:solidFill>
              <a:prstDash val="solid"/>
              <a:miter lim="400000"/>
            </a:ln>
          </a:top>
          <a:bottom>
            <a:ln w="12700" cap="flat">
              <a:solidFill>
                <a:srgbClr val="D6D7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
          <a:latin typeface="Helvetica Neue"/>
          <a:ea typeface="Helvetica Neue"/>
          <a:cs typeface="Helvetica Neue"/>
        </a:font>
        <a:srgbClr val="FFFFFF"/>
      </a:tcTxStyle>
      <a:tcStyle>
        <a:tcBdr>
          <a:left>
            <a:ln w="12700" cap="flat">
              <a:solidFill>
                <a:srgbClr val="D6D6D6"/>
              </a:solidFill>
              <a:prstDash val="solid"/>
              <a:miter lim="400000"/>
            </a:ln>
          </a:left>
          <a:right>
            <a:ln w="25400" cap="flat">
              <a:solidFill>
                <a:srgbClr val="D6D7D6"/>
              </a:solidFill>
              <a:prstDash val="solid"/>
              <a:miter lim="400000"/>
            </a:ln>
          </a:right>
          <a:top>
            <a:ln w="12700" cap="flat">
              <a:solidFill>
                <a:srgbClr val="D6D7D6"/>
              </a:solidFill>
              <a:prstDash val="solid"/>
              <a:miter lim="400000"/>
            </a:ln>
          </a:top>
          <a:bottom>
            <a:ln w="12700" cap="flat">
              <a:solidFill>
                <a:srgbClr val="D6D7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solidFill>
            <a:schemeClr val="accent1"/>
          </a:solidFill>
        </a:fill>
      </a:tcStyle>
    </a:firstCol>
    <a:lastRow>
      <a:tcTxStyle b="off" i="off">
        <a:font>
          <a:latin typeface="Helvetica Neue"/>
          <a:ea typeface="Helvetica Neue"/>
          <a:cs typeface="Helvetica Neue"/>
        </a:font>
        <a:srgbClr val="FFFFFF"/>
      </a:tcTxStyle>
      <a:tcStyle>
        <a:tcBdr>
          <a:left>
            <a:ln w="12700" cap="flat">
              <a:solidFill>
                <a:srgbClr val="D6D7D6"/>
              </a:solidFill>
              <a:prstDash val="solid"/>
              <a:miter lim="400000"/>
            </a:ln>
          </a:left>
          <a:right>
            <a:ln w="12700" cap="flat">
              <a:solidFill>
                <a:srgbClr val="D6D7D6"/>
              </a:solidFill>
              <a:prstDash val="solid"/>
              <a:miter lim="400000"/>
            </a:ln>
          </a:right>
          <a:top>
            <a:ln w="25400" cap="flat">
              <a:solidFill>
                <a:srgbClr val="D6D7D6"/>
              </a:solidFill>
              <a:prstDash val="solid"/>
              <a:miter lim="400000"/>
            </a:ln>
          </a:top>
          <a:bottom>
            <a:ln w="12700" cap="flat">
              <a:solidFill>
                <a:srgbClr val="D6D6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solidFill>
            <a:srgbClr val="032650"/>
          </a:solidFill>
        </a:fill>
      </a:tcStyle>
    </a:lastRow>
    <a:firstRow>
      <a:tcTxStyle b="on" i="off">
        <a:font>
          <a:latin typeface="Helvetica Neue"/>
          <a:ea typeface="Helvetica Neue"/>
          <a:cs typeface="Helvetica Neue"/>
        </a:font>
        <a:srgbClr val="FFFFFF"/>
      </a:tcTxStyle>
      <a:tcStyle>
        <a:tcBdr>
          <a:left>
            <a:ln w="12700" cap="flat">
              <a:solidFill>
                <a:srgbClr val="D6D7D6"/>
              </a:solidFill>
              <a:prstDash val="solid"/>
              <a:miter lim="400000"/>
            </a:ln>
          </a:left>
          <a:right>
            <a:ln w="12700" cap="flat">
              <a:solidFill>
                <a:srgbClr val="D6D7D6"/>
              </a:solidFill>
              <a:prstDash val="solid"/>
              <a:miter lim="400000"/>
            </a:ln>
          </a:right>
          <a:top>
            <a:ln w="12700" cap="flat">
              <a:solidFill>
                <a:srgbClr val="D6D6D6"/>
              </a:solidFill>
              <a:prstDash val="solid"/>
              <a:miter lim="400000"/>
            </a:ln>
          </a:top>
          <a:bottom>
            <a:ln w="25400" cap="flat">
              <a:solidFill>
                <a:srgbClr val="D6D7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solidFill>
            <a:srgbClr val="032650"/>
          </a:solidFill>
        </a:fill>
      </a:tcStyle>
    </a:firstRow>
  </a:tblStyle>
  <a:tblStyle styleId="{C7B018BB-80A7-4F77-B60F-C8B233D01FF8}" styleName="">
    <a:tblBg/>
    <a:wholeTbl>
      <a:tcTxStyle b="off" i="off">
        <a:font>
          <a:latin typeface="Helvetica Neue"/>
          <a:ea typeface="Helvetica Neue"/>
          <a:cs typeface="Helvetica Neue"/>
        </a:font>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84E00"/>
          </a:solidFill>
        </a:fill>
      </a:tcStyle>
    </a:firstCol>
    <a:lastRow>
      <a:tcTxStyle b="off"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17101"/>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17101"/>
          </a:solidFill>
        </a:fill>
      </a:tcStyle>
    </a:firstRow>
  </a:tblStyle>
  <a:tblStyle styleId="{EEE7283C-3CF3-47DC-8721-378D4A62B228}" styleName="">
    <a:tblBg/>
    <a:wholeTbl>
      <a:tcTxStyle b="off" i="off">
        <a:font>
          <a:latin typeface="Helvetica Neue"/>
          <a:ea typeface="Helvetica Neue"/>
          <a:cs typeface="Helvetica Neue"/>
        </a:font>
        <a:srgbClr val="FFFFFF"/>
      </a:tcTxStyle>
      <a:tcStyle>
        <a:tcBdr>
          <a:left>
            <a:ln w="12700" cap="flat">
              <a:solidFill>
                <a:srgbClr val="AAAAAA"/>
              </a:solidFill>
              <a:prstDash val="solid"/>
              <a:miter lim="400000"/>
            </a:ln>
          </a:left>
          <a:right>
            <a:ln w="12700" cap="flat">
              <a:solidFill>
                <a:srgbClr val="AAAAAA"/>
              </a:solidFill>
              <a:prstDash val="solid"/>
              <a:miter lim="400000"/>
            </a:ln>
          </a:right>
          <a:top>
            <a:ln w="12700" cap="flat">
              <a:solidFill>
                <a:srgbClr val="AAAAAA"/>
              </a:solidFill>
              <a:prstDash val="solid"/>
              <a:miter lim="400000"/>
            </a:ln>
          </a:top>
          <a:bottom>
            <a:ln w="12700" cap="flat">
              <a:solidFill>
                <a:srgbClr val="AAAAAA"/>
              </a:solidFill>
              <a:prstDash val="solid"/>
              <a:miter lim="400000"/>
            </a:ln>
          </a:bottom>
          <a:insideH>
            <a:ln w="12700" cap="flat">
              <a:solidFill>
                <a:srgbClr val="AAAAAA"/>
              </a:solidFill>
              <a:prstDash val="solid"/>
              <a:miter lim="400000"/>
            </a:ln>
          </a:insideH>
          <a:insideV>
            <a:ln w="12700" cap="flat">
              <a:solidFill>
                <a:srgbClr val="AAAAAA"/>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5"/>
          </a:solidFill>
        </a:fill>
      </a:tcStyle>
    </a:firstCol>
    <a:lastRow>
      <a:tcTxStyle b="off"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5">
              <a:hueOff val="106375"/>
              <a:satOff val="9554"/>
              <a:lumOff val="-13516"/>
            </a:schemeClr>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0" cap="flat">
              <a:noFill/>
              <a:miter lim="400000"/>
            </a:ln>
          </a:bottom>
          <a:insideH>
            <a:ln w="12700" cap="flat">
              <a:noFill/>
              <a:miter lim="400000"/>
            </a:ln>
          </a:insideH>
          <a:insideV>
            <a:ln w="12700" cap="flat">
              <a:noFill/>
              <a:miter lim="400000"/>
            </a:ln>
          </a:insideV>
        </a:tcBdr>
        <a:fill>
          <a:solidFill>
            <a:schemeClr val="accent5">
              <a:hueOff val="106375"/>
              <a:satOff val="9554"/>
              <a:lumOff val="-13516"/>
            </a:schemeClr>
          </a:solidFill>
        </a:fill>
      </a:tcStyle>
    </a:firstRow>
  </a:tblStyle>
  <a:tblStyle styleId="{CF821DB8-F4EB-4A41-A1BA-3FCAFE7338EE}" styleName="">
    <a:tblBg/>
    <a:wholeTbl>
      <a:tcTxStyle b="off" i="off">
        <a:font>
          <a:latin typeface="Helvetica Neue"/>
          <a:ea typeface="Helvetica Neue"/>
          <a:cs typeface="Helvetica Neue"/>
        </a:font>
        <a:srgbClr val="FFFFFF"/>
      </a:tcTxStyle>
      <a:tcStyle>
        <a:tcBdr>
          <a:left>
            <a:ln w="12700" cap="flat">
              <a:solidFill>
                <a:srgbClr val="D6D7D6"/>
              </a:solidFill>
              <a:prstDash val="solid"/>
              <a:miter lim="400000"/>
            </a:ln>
          </a:left>
          <a:right>
            <a:ln w="12700" cap="flat">
              <a:solidFill>
                <a:srgbClr val="D6D7D6"/>
              </a:solidFill>
              <a:prstDash val="solid"/>
              <a:miter lim="400000"/>
            </a:ln>
          </a:right>
          <a:top>
            <a:ln w="12700" cap="flat">
              <a:solidFill>
                <a:srgbClr val="D6D7D6"/>
              </a:solidFill>
              <a:prstDash val="solid"/>
              <a:miter lim="400000"/>
            </a:ln>
          </a:top>
          <a:bottom>
            <a:ln w="12700" cap="flat">
              <a:solidFill>
                <a:srgbClr val="D6D7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6">
              <a:hueOff val="-119728"/>
              <a:satOff val="5580"/>
              <a:lumOff val="-12961"/>
            </a:schemeClr>
          </a:solidFill>
        </a:fill>
      </a:tcStyle>
    </a:firstCol>
    <a:lastRow>
      <a:tcTxStyle b="off"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650E48"/>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650E48"/>
          </a:solidFill>
        </a:fill>
      </a:tcStyle>
    </a:firstRow>
  </a:tblStyle>
  <a:tblStyle styleId="{33BA23B1-9221-436E-865A-0063620EA4FD}" styleName="">
    <a:tblBg/>
    <a:wholeTbl>
      <a:tcTxStyle b="off" i="off">
        <a:font>
          <a:latin typeface="Helvetica Neue"/>
          <a:ea typeface="Helvetica Neue"/>
          <a:cs typeface="Helvetica Neue"/>
        </a:font>
        <a:srgbClr val="FFFFFF"/>
      </a:tcTxStyle>
      <a:tcStyle>
        <a:tcBdr>
          <a:left>
            <a:ln w="12700" cap="flat">
              <a:solidFill>
                <a:srgbClr val="909090"/>
              </a:solidFill>
              <a:prstDash val="solid"/>
              <a:miter lim="400000"/>
            </a:ln>
          </a:left>
          <a:right>
            <a:ln w="12700" cap="flat">
              <a:solidFill>
                <a:srgbClr val="909090"/>
              </a:solidFill>
              <a:prstDash val="solid"/>
              <a:miter lim="400000"/>
            </a:ln>
          </a:right>
          <a:top>
            <a:ln w="12700" cap="flat">
              <a:solidFill>
                <a:srgbClr val="909090"/>
              </a:solidFill>
              <a:prstDash val="solid"/>
              <a:miter lim="400000"/>
            </a:ln>
          </a:top>
          <a:bottom>
            <a:ln w="12700" cap="flat">
              <a:solidFill>
                <a:srgbClr val="909090"/>
              </a:solidFill>
              <a:prstDash val="solid"/>
              <a:miter lim="400000"/>
            </a:ln>
          </a:bottom>
          <a:insideH>
            <a:ln w="12700" cap="flat">
              <a:solidFill>
                <a:srgbClr val="909090"/>
              </a:solidFill>
              <a:prstDash val="solid"/>
              <a:miter lim="400000"/>
            </a:ln>
          </a:insideH>
          <a:insideV>
            <a:ln w="12700" cap="flat">
              <a:solidFill>
                <a:srgbClr val="909090"/>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798089"/>
          </a:solidFill>
        </a:fill>
      </a:tcStyle>
    </a:firstCol>
    <a:lastRow>
      <a:tcTxStyle b="off"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96A0AC"/>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96A0AC"/>
          </a:solidFill>
        </a:fill>
      </a:tcStyle>
    </a:firstRow>
  </a:tblStyle>
  <a:tblStyle styleId="{2708684C-4D16-4618-839F-0558EEFCDFE6}" styleName="">
    <a:tblBg/>
    <a:wholeTbl>
      <a:tcTxStyle b="off" i="off">
        <a:font>
          <a:latin typeface="Helvetica Neue"/>
          <a:ea typeface="Helvetica Neue"/>
          <a:cs typeface="Helvetica Neue"/>
        </a:font>
        <a:srgbClr val="FFFFFF"/>
      </a:tcTxStyle>
      <a:tcStyle>
        <a:tcBdr>
          <a:left>
            <a:ln w="12700" cap="flat">
              <a:solidFill>
                <a:srgbClr val="929292"/>
              </a:solidFill>
              <a:custDash>
                <a:ds d="200000" sp="200000"/>
              </a:custDash>
              <a:miter lim="400000"/>
            </a:ln>
          </a:left>
          <a:right>
            <a:ln w="12700" cap="flat">
              <a:solidFill>
                <a:srgbClr val="929292"/>
              </a:solidFill>
              <a:custDash>
                <a:ds d="200000" sp="200000"/>
              </a:custDash>
              <a:miter lim="400000"/>
            </a:ln>
          </a:right>
          <a:top>
            <a:ln w="12700" cap="flat">
              <a:solidFill>
                <a:srgbClr val="929292"/>
              </a:solidFill>
              <a:custDash>
                <a:ds d="200000" sp="200000"/>
              </a:custDash>
              <a:miter lim="400000"/>
            </a:ln>
          </a:top>
          <a:bottom>
            <a:ln w="12700" cap="flat">
              <a:solidFill>
                <a:srgbClr val="929292"/>
              </a:solidFill>
              <a:custDash>
                <a:ds d="200000" sp="200000"/>
              </a:custDash>
              <a:miter lim="400000"/>
            </a:ln>
          </a:bottom>
          <a:insideH>
            <a:ln w="12700" cap="flat">
              <a:solidFill>
                <a:srgbClr val="929292"/>
              </a:solidFill>
              <a:custDash>
                <a:ds d="200000" sp="200000"/>
              </a:custDash>
              <a:miter lim="400000"/>
            </a:ln>
          </a:insideH>
          <a:insideV>
            <a:ln w="12700" cap="flat">
              <a:solidFill>
                <a:srgbClr val="929292"/>
              </a:solidFill>
              <a:custDash>
                <a:ds d="200000" sp="200000"/>
              </a:custDash>
              <a:miter lim="400000"/>
            </a:ln>
          </a:insideV>
        </a:tcBdr>
        <a:fill>
          <a:noFill/>
        </a:fill>
      </a:tcStyle>
    </a:wholeTbl>
    <a:band2H>
      <a:tcTxStyle b="def" i="def"/>
      <a:tcStyle>
        <a:tcBdr/>
        <a:fill>
          <a:solidFill>
            <a:srgbClr val="747676">
              <a:alpha val="63790"/>
            </a:srgbClr>
          </a:solidFill>
        </a:fill>
      </a:tcStyle>
    </a:band2H>
    <a:firstCol>
      <a:tcTxStyle b="on" i="off">
        <a:font>
          <a:latin typeface="Helvetica Neue"/>
          <a:ea typeface="Helvetica Neue"/>
          <a:cs typeface="Helvetica Neue"/>
        </a:font>
        <a:srgbClr val="FFFFFF"/>
      </a:tcTxStyle>
      <a:tcStyle>
        <a:tcBdr>
          <a:left>
            <a:ln w="12700" cap="flat">
              <a:noFill/>
              <a:miter lim="400000"/>
            </a:ln>
          </a:left>
          <a:right>
            <a:ln w="25400" cap="flat">
              <a:solidFill>
                <a:srgbClr val="929292"/>
              </a:solidFill>
              <a:prstDash val="solid"/>
              <a:miter lim="400000"/>
            </a:ln>
          </a:right>
          <a:top>
            <a:ln w="25400" cap="flat">
              <a:solidFill>
                <a:srgbClr val="929292"/>
              </a:solidFill>
              <a:prstDash val="solid"/>
              <a:miter lim="400000"/>
            </a:ln>
          </a:top>
          <a:bottom>
            <a:ln w="25400" cap="flat">
              <a:solidFill>
                <a:srgbClr val="929292"/>
              </a:solidFill>
              <a:prstDash val="solid"/>
              <a:miter lim="400000"/>
            </a:ln>
          </a:bottom>
          <a:insideH>
            <a:ln w="25400" cap="flat">
              <a:solidFill>
                <a:srgbClr val="929292"/>
              </a:solidFill>
              <a:prstDash val="solid"/>
              <a:miter lim="400000"/>
            </a:ln>
          </a:insideH>
          <a:insideV>
            <a:ln w="25400" cap="flat">
              <a:solidFill>
                <a:srgbClr val="929292"/>
              </a:solidFill>
              <a:prstDash val="solid"/>
              <a:miter lim="400000"/>
            </a:ln>
          </a:insideV>
        </a:tcBdr>
        <a:fill>
          <a:noFill/>
        </a:fill>
      </a:tcStyle>
    </a:firstCol>
    <a:lastRow>
      <a:tcTxStyle b="off" i="off">
        <a:font>
          <a:latin typeface="Helvetica Neue"/>
          <a:ea typeface="Helvetica Neue"/>
          <a:cs typeface="Helvetica Neue"/>
        </a:font>
        <a:srgbClr val="FFFFFF"/>
      </a:tcTxStyle>
      <a:tcStyle>
        <a:tcBdr>
          <a:left>
            <a:ln w="25400" cap="flat">
              <a:solidFill>
                <a:srgbClr val="929292"/>
              </a:solidFill>
              <a:prstDash val="solid"/>
              <a:miter lim="400000"/>
            </a:ln>
          </a:left>
          <a:right>
            <a:ln w="25400" cap="flat">
              <a:solidFill>
                <a:srgbClr val="929292"/>
              </a:solidFill>
              <a:prstDash val="solid"/>
              <a:miter lim="400000"/>
            </a:ln>
          </a:right>
          <a:top>
            <a:ln w="25400" cap="flat">
              <a:solidFill>
                <a:srgbClr val="929292"/>
              </a:solidFill>
              <a:prstDash val="solid"/>
              <a:miter lim="400000"/>
            </a:ln>
          </a:top>
          <a:bottom>
            <a:ln w="12700" cap="flat">
              <a:noFill/>
              <a:miter lim="400000"/>
            </a:ln>
          </a:bottom>
          <a:insideH>
            <a:ln w="25400" cap="flat">
              <a:solidFill>
                <a:srgbClr val="929292"/>
              </a:solidFill>
              <a:prstDash val="solid"/>
              <a:miter lim="400000"/>
            </a:ln>
          </a:insideH>
          <a:insideV>
            <a:ln w="25400" cap="flat">
              <a:solidFill>
                <a:srgbClr val="929292"/>
              </a:solidFill>
              <a:prstDash val="solid"/>
              <a:miter lim="400000"/>
            </a:ln>
          </a:insideV>
        </a:tcBdr>
        <a:fill>
          <a:noFill/>
        </a:fill>
      </a:tcStyle>
    </a:lastRow>
    <a:firstRow>
      <a:tcTxStyle b="on" i="off">
        <a:font>
          <a:latin typeface="Helvetica Neue"/>
          <a:ea typeface="Helvetica Neue"/>
          <a:cs typeface="Helvetica Neue"/>
        </a:font>
        <a:srgbClr val="FFFFFF"/>
      </a:tcTxStyle>
      <a:tcStyle>
        <a:tcBdr>
          <a:left>
            <a:ln w="25400" cap="flat">
              <a:solidFill>
                <a:srgbClr val="929292"/>
              </a:solidFill>
              <a:prstDash val="solid"/>
              <a:miter lim="400000"/>
            </a:ln>
          </a:left>
          <a:right>
            <a:ln w="25400" cap="flat">
              <a:solidFill>
                <a:srgbClr val="929292"/>
              </a:solidFill>
              <a:prstDash val="solid"/>
              <a:miter lim="400000"/>
            </a:ln>
          </a:right>
          <a:top>
            <a:ln w="12700" cap="flat">
              <a:noFill/>
              <a:miter lim="400000"/>
            </a:ln>
          </a:top>
          <a:bottom>
            <a:ln w="25400" cap="flat">
              <a:solidFill>
                <a:srgbClr val="929292"/>
              </a:solidFill>
              <a:prstDash val="solid"/>
              <a:miter lim="400000"/>
            </a:ln>
          </a:bottom>
          <a:insideH>
            <a:ln w="25400" cap="flat">
              <a:solidFill>
                <a:srgbClr val="929292"/>
              </a:solidFill>
              <a:prstDash val="solid"/>
              <a:miter lim="400000"/>
            </a:ln>
          </a:insideH>
          <a:insideV>
            <a:ln w="25400" cap="flat">
              <a:solidFill>
                <a:srgbClr val="929292"/>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Shape 144"/>
          <p:cNvSpPr/>
          <p:nvPr>
            <p:ph type="sldImg"/>
          </p:nvPr>
        </p:nvSpPr>
        <p:spPr>
          <a:xfrm>
            <a:off x="1143000" y="685800"/>
            <a:ext cx="4572000" cy="3429000"/>
          </a:xfrm>
          <a:prstGeom prst="rect">
            <a:avLst/>
          </a:prstGeom>
        </p:spPr>
        <p:txBody>
          <a:bodyPr/>
          <a:lstStyle/>
          <a:p>
            <a:pPr/>
          </a:p>
        </p:txBody>
      </p:sp>
      <p:sp>
        <p:nvSpPr>
          <p:cNvPr id="145" name="Shape 145"/>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4.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1.png"/></Relationships>

</file>

<file path=ppt/slideLayouts/_rels/slideLayout15.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1.png"/></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1" showMasterPhAnim="1">
  <p:cSld name="Title &amp; Subtitle">
    <p:spTree>
      <p:nvGrpSpPr>
        <p:cNvPr id="1" name=""/>
        <p:cNvGrpSpPr/>
        <p:nvPr/>
      </p:nvGrpSpPr>
      <p:grpSpPr>
        <a:xfrm>
          <a:off x="0" y="0"/>
          <a:ext cx="0" cy="0"/>
          <a:chOff x="0" y="0"/>
          <a:chExt cx="0" cy="0"/>
        </a:xfrm>
      </p:grpSpPr>
      <p:sp>
        <p:nvSpPr>
          <p:cNvPr id="11" name="Title Text"/>
          <p:cNvSpPr txBox="1"/>
          <p:nvPr>
            <p:ph type="title"/>
          </p:nvPr>
        </p:nvSpPr>
        <p:spPr>
          <a:xfrm>
            <a:off x="1270000" y="1638300"/>
            <a:ext cx="10464800" cy="3302000"/>
          </a:xfrm>
          <a:prstGeom prst="rect">
            <a:avLst/>
          </a:prstGeom>
        </p:spPr>
        <p:txBody>
          <a:bodyPr anchor="b"/>
          <a:lstStyle/>
          <a:p>
            <a:pPr/>
            <a:r>
              <a:t>Title Text</a:t>
            </a:r>
          </a:p>
        </p:txBody>
      </p:sp>
      <p:sp>
        <p:nvSpPr>
          <p:cNvPr id="12" name="Body Level One…"/>
          <p:cNvSpPr txBox="1"/>
          <p:nvPr>
            <p:ph type="body" sz="quarter" idx="1"/>
          </p:nvPr>
        </p:nvSpPr>
        <p:spPr>
          <a:xfrm>
            <a:off x="1270000" y="5029200"/>
            <a:ext cx="10464800" cy="1130300"/>
          </a:xfrm>
          <a:prstGeom prst="rect">
            <a:avLst/>
          </a:prstGeom>
        </p:spPr>
        <p:txBody>
          <a:bodyPr anchor="t"/>
          <a:lstStyle>
            <a:lvl1pPr marL="0" indent="0" algn="ctr">
              <a:spcBef>
                <a:spcPts val="0"/>
              </a:spcBef>
              <a:buClrTx/>
              <a:buSzTx/>
              <a:buNone/>
              <a:defRPr sz="3700"/>
            </a:lvl1pPr>
            <a:lvl2pPr marL="0" indent="228600" algn="ctr">
              <a:spcBef>
                <a:spcPts val="0"/>
              </a:spcBef>
              <a:buClrTx/>
              <a:buSzTx/>
              <a:buNone/>
              <a:defRPr sz="3700"/>
            </a:lvl2pPr>
            <a:lvl3pPr marL="0" indent="457200" algn="ctr">
              <a:spcBef>
                <a:spcPts val="0"/>
              </a:spcBef>
              <a:buClrTx/>
              <a:buSzTx/>
              <a:buNone/>
              <a:defRPr sz="3700"/>
            </a:lvl3pPr>
            <a:lvl4pPr marL="0" indent="685800" algn="ctr">
              <a:spcBef>
                <a:spcPts val="0"/>
              </a:spcBef>
              <a:buClrTx/>
              <a:buSzTx/>
              <a:buNone/>
              <a:defRPr sz="3700"/>
            </a:lvl4pPr>
            <a:lvl5pPr marL="0" indent="914400" algn="ctr">
              <a:spcBef>
                <a:spcPts val="0"/>
              </a:spcBef>
              <a:buClrTx/>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Quote">
    <p:spTree>
      <p:nvGrpSpPr>
        <p:cNvPr id="1" name=""/>
        <p:cNvGrpSpPr/>
        <p:nvPr/>
      </p:nvGrpSpPr>
      <p:grpSpPr>
        <a:xfrm>
          <a:off x="0" y="0"/>
          <a:ext cx="0" cy="0"/>
          <a:chOff x="0" y="0"/>
          <a:chExt cx="0" cy="0"/>
        </a:xfrm>
      </p:grpSpPr>
      <p:sp>
        <p:nvSpPr>
          <p:cNvPr id="93" name="–Johnny Appleseed"/>
          <p:cNvSpPr txBox="1"/>
          <p:nvPr>
            <p:ph type="body" sz="quarter" idx="13"/>
          </p:nvPr>
        </p:nvSpPr>
        <p:spPr>
          <a:xfrm>
            <a:off x="1270000" y="6362700"/>
            <a:ext cx="10464800" cy="461366"/>
          </a:xfrm>
          <a:prstGeom prst="rect">
            <a:avLst/>
          </a:prstGeom>
        </p:spPr>
        <p:txBody>
          <a:bodyPr anchor="t">
            <a:spAutoFit/>
          </a:bodyPr>
          <a:lstStyle>
            <a:lvl1pPr marL="0" indent="0" algn="ctr">
              <a:spcBef>
                <a:spcPts val="0"/>
              </a:spcBef>
              <a:buClrTx/>
              <a:buSzTx/>
              <a:buNone/>
              <a:defRPr i="1" sz="2400"/>
            </a:lvl1pPr>
          </a:lstStyle>
          <a:p>
            <a:pPr/>
            <a:r>
              <a:t>–Johnny Appleseed</a:t>
            </a:r>
          </a:p>
        </p:txBody>
      </p:sp>
      <p:sp>
        <p:nvSpPr>
          <p:cNvPr id="94" name="“Type a quote here.”"/>
          <p:cNvSpPr txBox="1"/>
          <p:nvPr>
            <p:ph type="body" sz="quarter" idx="14"/>
          </p:nvPr>
        </p:nvSpPr>
        <p:spPr>
          <a:xfrm>
            <a:off x="1270000" y="4308599"/>
            <a:ext cx="10464800" cy="609776"/>
          </a:xfrm>
          <a:prstGeom prst="rect">
            <a:avLst/>
          </a:prstGeom>
        </p:spPr>
        <p:txBody>
          <a:bodyPr>
            <a:spAutoFit/>
          </a:bodyPr>
          <a:lstStyle>
            <a:lvl1pPr marL="0" indent="0" algn="ctr">
              <a:spcBef>
                <a:spcPts val="0"/>
              </a:spcBef>
              <a:buClrTx/>
              <a:buSzTx/>
              <a:buNone/>
              <a:defRPr sz="3400">
                <a:latin typeface="+mn-lt"/>
                <a:ea typeface="+mn-ea"/>
                <a:cs typeface="+mn-cs"/>
                <a:sym typeface="Helvetica Neue Medium"/>
              </a:defRPr>
            </a:lvl1pPr>
          </a:lstStyle>
          <a:p>
            <a:pPr/>
            <a:r>
              <a:t>“Type a quote here.” </a:t>
            </a:r>
          </a:p>
        </p:txBody>
      </p:sp>
      <p:sp>
        <p:nvSpPr>
          <p:cNvPr id="9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Photo">
    <p:spTree>
      <p:nvGrpSpPr>
        <p:cNvPr id="1" name=""/>
        <p:cNvGrpSpPr/>
        <p:nvPr/>
      </p:nvGrpSpPr>
      <p:grpSpPr>
        <a:xfrm>
          <a:off x="0" y="0"/>
          <a:ext cx="0" cy="0"/>
          <a:chOff x="0" y="0"/>
          <a:chExt cx="0" cy="0"/>
        </a:xfrm>
      </p:grpSpPr>
      <p:sp>
        <p:nvSpPr>
          <p:cNvPr id="102" name="Image"/>
          <p:cNvSpPr/>
          <p:nvPr>
            <p:ph type="pic" idx="13"/>
          </p:nvPr>
        </p:nvSpPr>
        <p:spPr>
          <a:xfrm>
            <a:off x="0" y="0"/>
            <a:ext cx="13004800" cy="9753600"/>
          </a:xfrm>
          <a:prstGeom prst="rect">
            <a:avLst/>
          </a:prstGeom>
        </p:spPr>
        <p:txBody>
          <a:bodyPr lIns="91439" tIns="45719" rIns="91439" bIns="45719" anchor="t">
            <a:noAutofit/>
          </a:bodyPr>
          <a:lstStyle/>
          <a:p>
            <a:pPr/>
          </a:p>
        </p:txBody>
      </p:sp>
      <p:sp>
        <p:nvSpPr>
          <p:cNvPr id="10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Blank">
    <p:spTree>
      <p:nvGrpSpPr>
        <p:cNvPr id="1" name=""/>
        <p:cNvGrpSpPr/>
        <p:nvPr/>
      </p:nvGrpSpPr>
      <p:grpSpPr>
        <a:xfrm>
          <a:off x="0" y="0"/>
          <a:ext cx="0" cy="0"/>
          <a:chOff x="0" y="0"/>
          <a:chExt cx="0" cy="0"/>
        </a:xfrm>
      </p:grpSpPr>
      <p:sp>
        <p:nvSpPr>
          <p:cNvPr id="11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type="tx" showMasterSp="1" showMasterPhAnim="1">
  <p:cSld name="Title &amp; Subtitle">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17" name="Title Text"/>
          <p:cNvSpPr txBox="1"/>
          <p:nvPr>
            <p:ph type="title"/>
          </p:nvPr>
        </p:nvSpPr>
        <p:spPr>
          <a:xfrm>
            <a:off x="1270000" y="2616200"/>
            <a:ext cx="10464800" cy="2540000"/>
          </a:xfrm>
          <a:prstGeom prst="rect">
            <a:avLst/>
          </a:prstGeom>
        </p:spPr>
        <p:txBody>
          <a:bodyPr anchor="b"/>
          <a:lstStyle>
            <a:lvl1pPr defTabSz="457200">
              <a:defRPr sz="7200">
                <a:latin typeface="Chalkduster"/>
                <a:ea typeface="Chalkduster"/>
                <a:cs typeface="Chalkduster"/>
                <a:sym typeface="Chalkduster"/>
              </a:defRPr>
            </a:lvl1pPr>
          </a:lstStyle>
          <a:p>
            <a:pPr/>
            <a:r>
              <a:t>Title Text</a:t>
            </a:r>
          </a:p>
        </p:txBody>
      </p:sp>
      <p:sp>
        <p:nvSpPr>
          <p:cNvPr id="118" name="Body Level One…"/>
          <p:cNvSpPr txBox="1"/>
          <p:nvPr>
            <p:ph type="body" sz="quarter" idx="1"/>
          </p:nvPr>
        </p:nvSpPr>
        <p:spPr>
          <a:xfrm>
            <a:off x="1270000" y="5207000"/>
            <a:ext cx="10464800" cy="1663700"/>
          </a:xfrm>
          <a:prstGeom prst="rect">
            <a:avLst/>
          </a:prstGeom>
        </p:spPr>
        <p:txBody>
          <a:bodyPr anchor="t"/>
          <a:lstStyle>
            <a:lvl1pPr marL="0" indent="0" algn="ctr" defTabSz="457200">
              <a:spcBef>
                <a:spcPts val="0"/>
              </a:spcBef>
              <a:buClrTx/>
              <a:buSzTx/>
              <a:buNone/>
              <a:defRPr sz="3600">
                <a:latin typeface="Chalkduster"/>
                <a:ea typeface="Chalkduster"/>
                <a:cs typeface="Chalkduster"/>
                <a:sym typeface="Chalkduster"/>
              </a:defRPr>
            </a:lvl1pPr>
            <a:lvl2pPr marL="0" indent="228600" algn="ctr" defTabSz="457200">
              <a:spcBef>
                <a:spcPts val="0"/>
              </a:spcBef>
              <a:buClrTx/>
              <a:buSzTx/>
              <a:buNone/>
              <a:defRPr sz="3600">
                <a:latin typeface="Chalkduster"/>
                <a:ea typeface="Chalkduster"/>
                <a:cs typeface="Chalkduster"/>
                <a:sym typeface="Chalkduster"/>
              </a:defRPr>
            </a:lvl2pPr>
            <a:lvl3pPr marL="0" indent="457200" algn="ctr" defTabSz="457200">
              <a:spcBef>
                <a:spcPts val="0"/>
              </a:spcBef>
              <a:buClrTx/>
              <a:buSzTx/>
              <a:buNone/>
              <a:defRPr sz="3600">
                <a:latin typeface="Chalkduster"/>
                <a:ea typeface="Chalkduster"/>
                <a:cs typeface="Chalkduster"/>
                <a:sym typeface="Chalkduster"/>
              </a:defRPr>
            </a:lvl3pPr>
            <a:lvl4pPr marL="0" indent="685800" algn="ctr" defTabSz="457200">
              <a:spcBef>
                <a:spcPts val="0"/>
              </a:spcBef>
              <a:buClrTx/>
              <a:buSzTx/>
              <a:buNone/>
              <a:defRPr sz="3600">
                <a:latin typeface="Chalkduster"/>
                <a:ea typeface="Chalkduster"/>
                <a:cs typeface="Chalkduster"/>
                <a:sym typeface="Chalkduster"/>
              </a:defRPr>
            </a:lvl4pPr>
            <a:lvl5pPr marL="0" indent="914400" algn="ctr" defTabSz="457200">
              <a:spcBef>
                <a:spcPts val="0"/>
              </a:spcBef>
              <a:buClrTx/>
              <a:buSzTx/>
              <a:buNone/>
              <a:defRPr sz="3600">
                <a:latin typeface="Chalkduster"/>
                <a:ea typeface="Chalkduster"/>
                <a:cs typeface="Chalkduster"/>
                <a:sym typeface="Chalkduster"/>
              </a:defRPr>
            </a:lvl5pPr>
          </a:lstStyle>
          <a:p>
            <a:pPr/>
            <a:r>
              <a:t>Body Level One</a:t>
            </a:r>
          </a:p>
          <a:p>
            <a:pPr lvl="1"/>
            <a:r>
              <a:t>Body Level Two</a:t>
            </a:r>
          </a:p>
          <a:p>
            <a:pPr lvl="2"/>
            <a:r>
              <a:t>Body Level Three</a:t>
            </a:r>
          </a:p>
          <a:p>
            <a:pPr lvl="3"/>
            <a:r>
              <a:t>Body Level Four</a:t>
            </a:r>
          </a:p>
          <a:p>
            <a:pPr lvl="4"/>
            <a:r>
              <a:t>Body Level Five</a:t>
            </a:r>
          </a:p>
        </p:txBody>
      </p:sp>
      <p:sp>
        <p:nvSpPr>
          <p:cNvPr id="119" name="Slide Number"/>
          <p:cNvSpPr txBox="1"/>
          <p:nvPr>
            <p:ph type="sldNum" sz="quarter" idx="2"/>
          </p:nvPr>
        </p:nvSpPr>
        <p:spPr>
          <a:xfrm>
            <a:off x="6297011" y="9197831"/>
            <a:ext cx="409839" cy="454170"/>
          </a:xfrm>
          <a:prstGeom prst="rect">
            <a:avLst/>
          </a:prstGeom>
        </p:spPr>
        <p:txBody>
          <a:bodyPr anchor="b"/>
          <a:lstStyle>
            <a:lvl1pPr defTabSz="457200">
              <a:defRPr sz="1800">
                <a:latin typeface="Chalkduster"/>
                <a:ea typeface="Chalkduster"/>
                <a:cs typeface="Chalkduster"/>
                <a:sym typeface="Chalkduster"/>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26" name="Title Text"/>
          <p:cNvSpPr txBox="1"/>
          <p:nvPr>
            <p:ph type="title"/>
          </p:nvPr>
        </p:nvSpPr>
        <p:spPr>
          <a:xfrm>
            <a:off x="1270000" y="203200"/>
            <a:ext cx="10464800" cy="2540000"/>
          </a:xfrm>
          <a:prstGeom prst="rect">
            <a:avLst/>
          </a:prstGeom>
        </p:spPr>
        <p:txBody>
          <a:bodyPr/>
          <a:lstStyle>
            <a:lvl1pPr defTabSz="457200">
              <a:defRPr sz="7200">
                <a:latin typeface="Chalkduster"/>
                <a:ea typeface="Chalkduster"/>
                <a:cs typeface="Chalkduster"/>
                <a:sym typeface="Chalkduster"/>
              </a:defRPr>
            </a:lvl1pPr>
          </a:lstStyle>
          <a:p>
            <a:pPr/>
            <a:r>
              <a:t>Title Text</a:t>
            </a:r>
          </a:p>
        </p:txBody>
      </p:sp>
      <p:sp>
        <p:nvSpPr>
          <p:cNvPr id="127" name="Body Level One…"/>
          <p:cNvSpPr txBox="1"/>
          <p:nvPr>
            <p:ph type="body" idx="1"/>
          </p:nvPr>
        </p:nvSpPr>
        <p:spPr>
          <a:xfrm>
            <a:off x="1270000" y="2768600"/>
            <a:ext cx="10464800" cy="5740400"/>
          </a:xfrm>
          <a:prstGeom prst="rect">
            <a:avLst/>
          </a:prstGeom>
        </p:spPr>
        <p:txBody>
          <a:bodyPr/>
          <a:lstStyle>
            <a:lvl1pPr marL="571500" indent="-571500" defTabSz="457200">
              <a:spcBef>
                <a:spcPts val="3600"/>
              </a:spcBef>
              <a:buClrTx/>
              <a:buSzPct val="43000"/>
              <a:buBlip>
                <a:blip r:embed="rId3"/>
              </a:buBlip>
              <a:defRPr sz="3600">
                <a:latin typeface="Chalkduster"/>
                <a:ea typeface="Chalkduster"/>
                <a:cs typeface="Chalkduster"/>
                <a:sym typeface="Chalkduster"/>
              </a:defRPr>
            </a:lvl1pPr>
            <a:lvl2pPr marL="1143000" indent="-571500" defTabSz="457200">
              <a:spcBef>
                <a:spcPts val="3600"/>
              </a:spcBef>
              <a:buClrTx/>
              <a:buSzPct val="43000"/>
              <a:buBlip>
                <a:blip r:embed="rId3"/>
              </a:buBlip>
              <a:defRPr sz="3600">
                <a:latin typeface="Chalkduster"/>
                <a:ea typeface="Chalkduster"/>
                <a:cs typeface="Chalkduster"/>
                <a:sym typeface="Chalkduster"/>
              </a:defRPr>
            </a:lvl2pPr>
            <a:lvl3pPr marL="1714500" indent="-571500" defTabSz="457200">
              <a:spcBef>
                <a:spcPts val="3600"/>
              </a:spcBef>
              <a:buClrTx/>
              <a:buSzPct val="43000"/>
              <a:buBlip>
                <a:blip r:embed="rId3"/>
              </a:buBlip>
              <a:defRPr sz="3600">
                <a:latin typeface="Chalkduster"/>
                <a:ea typeface="Chalkduster"/>
                <a:cs typeface="Chalkduster"/>
                <a:sym typeface="Chalkduster"/>
              </a:defRPr>
            </a:lvl3pPr>
            <a:lvl4pPr marL="2286000" indent="-571500" defTabSz="457200">
              <a:spcBef>
                <a:spcPts val="3600"/>
              </a:spcBef>
              <a:buClrTx/>
              <a:buSzPct val="43000"/>
              <a:buBlip>
                <a:blip r:embed="rId3"/>
              </a:buBlip>
              <a:defRPr sz="3600">
                <a:latin typeface="Chalkduster"/>
                <a:ea typeface="Chalkduster"/>
                <a:cs typeface="Chalkduster"/>
                <a:sym typeface="Chalkduster"/>
              </a:defRPr>
            </a:lvl4pPr>
            <a:lvl5pPr marL="2857500" indent="-571500" defTabSz="457200">
              <a:spcBef>
                <a:spcPts val="3600"/>
              </a:spcBef>
              <a:buClrTx/>
              <a:buSzPct val="43000"/>
              <a:buBlip>
                <a:blip r:embed="rId3"/>
              </a:buBlip>
              <a:defRPr sz="3600">
                <a:latin typeface="Chalkduster"/>
                <a:ea typeface="Chalkduster"/>
                <a:cs typeface="Chalkduster"/>
                <a:sym typeface="Chalkduster"/>
              </a:defRPr>
            </a:lvl5pPr>
          </a:lstStyle>
          <a:p>
            <a:pPr/>
            <a:r>
              <a:t>Body Level One</a:t>
            </a:r>
          </a:p>
          <a:p>
            <a:pPr lvl="1"/>
            <a:r>
              <a:t>Body Level Two</a:t>
            </a:r>
          </a:p>
          <a:p>
            <a:pPr lvl="2"/>
            <a:r>
              <a:t>Body Level Three</a:t>
            </a:r>
          </a:p>
          <a:p>
            <a:pPr lvl="3"/>
            <a:r>
              <a:t>Body Level Four</a:t>
            </a:r>
          </a:p>
          <a:p>
            <a:pPr lvl="4"/>
            <a:r>
              <a:t>Body Level Five</a:t>
            </a:r>
          </a:p>
        </p:txBody>
      </p:sp>
      <p:sp>
        <p:nvSpPr>
          <p:cNvPr id="128" name="Slide Number"/>
          <p:cNvSpPr txBox="1"/>
          <p:nvPr>
            <p:ph type="sldNum" sz="quarter" idx="2"/>
          </p:nvPr>
        </p:nvSpPr>
        <p:spPr>
          <a:xfrm>
            <a:off x="6297011" y="9197831"/>
            <a:ext cx="409839" cy="454170"/>
          </a:xfrm>
          <a:prstGeom prst="rect">
            <a:avLst/>
          </a:prstGeom>
        </p:spPr>
        <p:txBody>
          <a:bodyPr anchor="b"/>
          <a:lstStyle>
            <a:lvl1pPr defTabSz="457200">
              <a:defRPr sz="1800">
                <a:latin typeface="Chalkduster"/>
                <a:ea typeface="Chalkduster"/>
                <a:cs typeface="Chalkduster"/>
                <a:sym typeface="Chalkduster"/>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type="tx" showMasterSp="1" showMasterPhAnim="1">
  <p:cSld name="Title, Bullets &amp; Photo">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35" name="Image"/>
          <p:cNvSpPr/>
          <p:nvPr>
            <p:ph type="pic" sz="half" idx="13"/>
          </p:nvPr>
        </p:nvSpPr>
        <p:spPr>
          <a:xfrm>
            <a:off x="6972300" y="2984500"/>
            <a:ext cx="4747115" cy="6019800"/>
          </a:xfrm>
          <a:prstGeom prst="rect">
            <a:avLst/>
          </a:prstGeom>
          <a:ln w="9525">
            <a:round/>
          </a:ln>
        </p:spPr>
        <p:txBody>
          <a:bodyPr lIns="91439" tIns="45719" rIns="91439" bIns="45719" anchor="t">
            <a:noAutofit/>
          </a:bodyPr>
          <a:lstStyle/>
          <a:p>
            <a:pPr/>
          </a:p>
        </p:txBody>
      </p:sp>
      <p:sp>
        <p:nvSpPr>
          <p:cNvPr id="136" name="Title Text"/>
          <p:cNvSpPr txBox="1"/>
          <p:nvPr>
            <p:ph type="title"/>
          </p:nvPr>
        </p:nvSpPr>
        <p:spPr>
          <a:xfrm>
            <a:off x="1270000" y="203200"/>
            <a:ext cx="10464800" cy="2540000"/>
          </a:xfrm>
          <a:prstGeom prst="rect">
            <a:avLst/>
          </a:prstGeom>
        </p:spPr>
        <p:txBody>
          <a:bodyPr/>
          <a:lstStyle>
            <a:lvl1pPr defTabSz="457200">
              <a:defRPr sz="7200">
                <a:latin typeface="Chalkduster"/>
                <a:ea typeface="Chalkduster"/>
                <a:cs typeface="Chalkduster"/>
                <a:sym typeface="Chalkduster"/>
              </a:defRPr>
            </a:lvl1pPr>
          </a:lstStyle>
          <a:p>
            <a:pPr/>
            <a:r>
              <a:t>Title Text</a:t>
            </a:r>
          </a:p>
        </p:txBody>
      </p:sp>
      <p:sp>
        <p:nvSpPr>
          <p:cNvPr id="137" name="Body Level One…"/>
          <p:cNvSpPr txBox="1"/>
          <p:nvPr>
            <p:ph type="body" sz="half" idx="1"/>
          </p:nvPr>
        </p:nvSpPr>
        <p:spPr>
          <a:xfrm>
            <a:off x="1270000" y="2946400"/>
            <a:ext cx="5270500" cy="6096000"/>
          </a:xfrm>
          <a:prstGeom prst="rect">
            <a:avLst/>
          </a:prstGeom>
        </p:spPr>
        <p:txBody>
          <a:bodyPr/>
          <a:lstStyle>
            <a:lvl1pPr marL="482600" indent="-482600" defTabSz="457200">
              <a:spcBef>
                <a:spcPts val="3200"/>
              </a:spcBef>
              <a:buClrTx/>
              <a:buSzPct val="43000"/>
              <a:buBlip>
                <a:blip r:embed="rId3"/>
              </a:buBlip>
              <a:defRPr>
                <a:latin typeface="Chalkduster"/>
                <a:ea typeface="Chalkduster"/>
                <a:cs typeface="Chalkduster"/>
                <a:sym typeface="Chalkduster"/>
              </a:defRPr>
            </a:lvl1pPr>
            <a:lvl2pPr marL="965200" indent="-482600" defTabSz="457200">
              <a:spcBef>
                <a:spcPts val="3200"/>
              </a:spcBef>
              <a:buClrTx/>
              <a:buSzPct val="43000"/>
              <a:buBlip>
                <a:blip r:embed="rId3"/>
              </a:buBlip>
              <a:defRPr>
                <a:latin typeface="Chalkduster"/>
                <a:ea typeface="Chalkduster"/>
                <a:cs typeface="Chalkduster"/>
                <a:sym typeface="Chalkduster"/>
              </a:defRPr>
            </a:lvl2pPr>
            <a:lvl3pPr marL="1447800" indent="-482600" defTabSz="457200">
              <a:spcBef>
                <a:spcPts val="3200"/>
              </a:spcBef>
              <a:buClrTx/>
              <a:buSzPct val="43000"/>
              <a:buBlip>
                <a:blip r:embed="rId3"/>
              </a:buBlip>
              <a:defRPr>
                <a:latin typeface="Chalkduster"/>
                <a:ea typeface="Chalkduster"/>
                <a:cs typeface="Chalkduster"/>
                <a:sym typeface="Chalkduster"/>
              </a:defRPr>
            </a:lvl3pPr>
            <a:lvl4pPr marL="1930400" indent="-482600" defTabSz="457200">
              <a:spcBef>
                <a:spcPts val="3200"/>
              </a:spcBef>
              <a:buClrTx/>
              <a:buSzPct val="43000"/>
              <a:buBlip>
                <a:blip r:embed="rId3"/>
              </a:buBlip>
              <a:defRPr>
                <a:latin typeface="Chalkduster"/>
                <a:ea typeface="Chalkduster"/>
                <a:cs typeface="Chalkduster"/>
                <a:sym typeface="Chalkduster"/>
              </a:defRPr>
            </a:lvl4pPr>
            <a:lvl5pPr marL="2413000" indent="-482600" defTabSz="457200">
              <a:spcBef>
                <a:spcPts val="3200"/>
              </a:spcBef>
              <a:buClrTx/>
              <a:buSzPct val="43000"/>
              <a:buBlip>
                <a:blip r:embed="rId3"/>
              </a:buBlip>
              <a:defRPr>
                <a:latin typeface="Chalkduster"/>
                <a:ea typeface="Chalkduster"/>
                <a:cs typeface="Chalkduster"/>
                <a:sym typeface="Chalkduster"/>
              </a:defRPr>
            </a:lvl5pPr>
          </a:lstStyle>
          <a:p>
            <a:pPr/>
            <a:r>
              <a:t>Body Level One</a:t>
            </a:r>
          </a:p>
          <a:p>
            <a:pPr lvl="1"/>
            <a:r>
              <a:t>Body Level Two</a:t>
            </a:r>
          </a:p>
          <a:p>
            <a:pPr lvl="2"/>
            <a:r>
              <a:t>Body Level Three</a:t>
            </a:r>
          </a:p>
          <a:p>
            <a:pPr lvl="3"/>
            <a:r>
              <a:t>Body Level Four</a:t>
            </a:r>
          </a:p>
          <a:p>
            <a:pPr lvl="4"/>
            <a:r>
              <a:t>Body Level Five</a:t>
            </a:r>
          </a:p>
        </p:txBody>
      </p:sp>
      <p:sp>
        <p:nvSpPr>
          <p:cNvPr id="138" name="Slide Number"/>
          <p:cNvSpPr txBox="1"/>
          <p:nvPr>
            <p:ph type="sldNum" sz="quarter" idx="2"/>
          </p:nvPr>
        </p:nvSpPr>
        <p:spPr>
          <a:xfrm>
            <a:off x="6256723" y="9197831"/>
            <a:ext cx="409839" cy="454170"/>
          </a:xfrm>
          <a:prstGeom prst="rect">
            <a:avLst/>
          </a:prstGeom>
        </p:spPr>
        <p:txBody>
          <a:bodyPr anchor="b"/>
          <a:lstStyle>
            <a:lvl1pPr algn="r" defTabSz="457200">
              <a:defRPr sz="1800">
                <a:latin typeface="Chalkduster"/>
                <a:ea typeface="Chalkduster"/>
                <a:cs typeface="Chalkduster"/>
                <a:sym typeface="Chalkduster"/>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Photo - Horizontal">
    <p:spTree>
      <p:nvGrpSpPr>
        <p:cNvPr id="1" name=""/>
        <p:cNvGrpSpPr/>
        <p:nvPr/>
      </p:nvGrpSpPr>
      <p:grpSpPr>
        <a:xfrm>
          <a:off x="0" y="0"/>
          <a:ext cx="0" cy="0"/>
          <a:chOff x="0" y="0"/>
          <a:chExt cx="0" cy="0"/>
        </a:xfrm>
      </p:grpSpPr>
      <p:sp>
        <p:nvSpPr>
          <p:cNvPr id="20" name="Image"/>
          <p:cNvSpPr/>
          <p:nvPr>
            <p:ph type="pic" idx="13"/>
          </p:nvPr>
        </p:nvSpPr>
        <p:spPr>
          <a:xfrm>
            <a:off x="1619250" y="673100"/>
            <a:ext cx="9758016" cy="5905500"/>
          </a:xfrm>
          <a:prstGeom prst="rect">
            <a:avLst/>
          </a:prstGeom>
        </p:spPr>
        <p:txBody>
          <a:bodyPr lIns="91439" tIns="45719" rIns="91439" bIns="45719" anchor="t">
            <a:noAutofit/>
          </a:bodyPr>
          <a:lstStyle/>
          <a:p>
            <a:pPr/>
          </a:p>
        </p:txBody>
      </p:sp>
      <p:sp>
        <p:nvSpPr>
          <p:cNvPr id="21" name="Title Text"/>
          <p:cNvSpPr txBox="1"/>
          <p:nvPr>
            <p:ph type="title"/>
          </p:nvPr>
        </p:nvSpPr>
        <p:spPr>
          <a:xfrm>
            <a:off x="1270000" y="6718300"/>
            <a:ext cx="10464800" cy="1422400"/>
          </a:xfrm>
          <a:prstGeom prst="rect">
            <a:avLst/>
          </a:prstGeom>
        </p:spPr>
        <p:txBody>
          <a:bodyPr/>
          <a:lstStyle/>
          <a:p>
            <a:pPr/>
            <a:r>
              <a:t>Title Text</a:t>
            </a:r>
          </a:p>
        </p:txBody>
      </p:sp>
      <p:sp>
        <p:nvSpPr>
          <p:cNvPr id="22" name="Body Level One…"/>
          <p:cNvSpPr txBox="1"/>
          <p:nvPr>
            <p:ph type="body" sz="quarter" idx="1"/>
          </p:nvPr>
        </p:nvSpPr>
        <p:spPr>
          <a:xfrm>
            <a:off x="1270000" y="8153400"/>
            <a:ext cx="10464800" cy="1130300"/>
          </a:xfrm>
          <a:prstGeom prst="rect">
            <a:avLst/>
          </a:prstGeom>
        </p:spPr>
        <p:txBody>
          <a:bodyPr anchor="t"/>
          <a:lstStyle>
            <a:lvl1pPr marL="0" indent="0" algn="ctr">
              <a:spcBef>
                <a:spcPts val="0"/>
              </a:spcBef>
              <a:buClrTx/>
              <a:buSzTx/>
              <a:buNone/>
              <a:defRPr sz="3700"/>
            </a:lvl1pPr>
            <a:lvl2pPr marL="0" indent="228600" algn="ctr">
              <a:spcBef>
                <a:spcPts val="0"/>
              </a:spcBef>
              <a:buClrTx/>
              <a:buSzTx/>
              <a:buNone/>
              <a:defRPr sz="3700"/>
            </a:lvl2pPr>
            <a:lvl3pPr marL="0" indent="457200" algn="ctr">
              <a:spcBef>
                <a:spcPts val="0"/>
              </a:spcBef>
              <a:buClrTx/>
              <a:buSzTx/>
              <a:buNone/>
              <a:defRPr sz="3700"/>
            </a:lvl3pPr>
            <a:lvl4pPr marL="0" indent="685800" algn="ctr">
              <a:spcBef>
                <a:spcPts val="0"/>
              </a:spcBef>
              <a:buClrTx/>
              <a:buSzTx/>
              <a:buNone/>
              <a:defRPr sz="3700"/>
            </a:lvl4pPr>
            <a:lvl5pPr marL="0" indent="914400" algn="ctr">
              <a:spcBef>
                <a:spcPts val="0"/>
              </a:spcBef>
              <a:buClrTx/>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2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le - Center">
    <p:spTree>
      <p:nvGrpSpPr>
        <p:cNvPr id="1" name=""/>
        <p:cNvGrpSpPr/>
        <p:nvPr/>
      </p:nvGrpSpPr>
      <p:grpSpPr>
        <a:xfrm>
          <a:off x="0" y="0"/>
          <a:ext cx="0" cy="0"/>
          <a:chOff x="0" y="0"/>
          <a:chExt cx="0" cy="0"/>
        </a:xfrm>
      </p:grpSpPr>
      <p:sp>
        <p:nvSpPr>
          <p:cNvPr id="30" name="Title Text"/>
          <p:cNvSpPr txBox="1"/>
          <p:nvPr>
            <p:ph type="title"/>
          </p:nvPr>
        </p:nvSpPr>
        <p:spPr>
          <a:xfrm>
            <a:off x="1270000" y="3225800"/>
            <a:ext cx="10464800" cy="3302000"/>
          </a:xfrm>
          <a:prstGeom prst="rect">
            <a:avLst/>
          </a:prstGeom>
        </p:spPr>
        <p:txBody>
          <a:bodyPr/>
          <a:lstStyle/>
          <a:p>
            <a:pPr/>
            <a:r>
              <a:t>Title Text</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Photo - Vertical">
    <p:spTree>
      <p:nvGrpSpPr>
        <p:cNvPr id="1" name=""/>
        <p:cNvGrpSpPr/>
        <p:nvPr/>
      </p:nvGrpSpPr>
      <p:grpSpPr>
        <a:xfrm>
          <a:off x="0" y="0"/>
          <a:ext cx="0" cy="0"/>
          <a:chOff x="0" y="0"/>
          <a:chExt cx="0" cy="0"/>
        </a:xfrm>
      </p:grpSpPr>
      <p:sp>
        <p:nvSpPr>
          <p:cNvPr id="38" name="Image"/>
          <p:cNvSpPr/>
          <p:nvPr>
            <p:ph type="pic" sz="half" idx="13"/>
          </p:nvPr>
        </p:nvSpPr>
        <p:spPr>
          <a:xfrm>
            <a:off x="6718300" y="638919"/>
            <a:ext cx="5334001" cy="8216901"/>
          </a:xfrm>
          <a:prstGeom prst="rect">
            <a:avLst/>
          </a:prstGeom>
        </p:spPr>
        <p:txBody>
          <a:bodyPr lIns="91439" tIns="45719" rIns="91439" bIns="45719" anchor="t">
            <a:noAutofit/>
          </a:bodyPr>
          <a:lstStyle/>
          <a:p>
            <a:pPr/>
          </a:p>
        </p:txBody>
      </p:sp>
      <p:sp>
        <p:nvSpPr>
          <p:cNvPr id="39" name="Title Text"/>
          <p:cNvSpPr txBox="1"/>
          <p:nvPr>
            <p:ph type="title"/>
          </p:nvPr>
        </p:nvSpPr>
        <p:spPr>
          <a:xfrm>
            <a:off x="952500" y="635000"/>
            <a:ext cx="5334000" cy="3987800"/>
          </a:xfrm>
          <a:prstGeom prst="rect">
            <a:avLst/>
          </a:prstGeom>
        </p:spPr>
        <p:txBody>
          <a:bodyPr anchor="b"/>
          <a:lstStyle>
            <a:lvl1pPr>
              <a:defRPr sz="6000"/>
            </a:lvl1pPr>
          </a:lstStyle>
          <a:p>
            <a:pPr/>
            <a:r>
              <a:t>Title Text</a:t>
            </a:r>
          </a:p>
        </p:txBody>
      </p:sp>
      <p:sp>
        <p:nvSpPr>
          <p:cNvPr id="40" name="Body Level One…"/>
          <p:cNvSpPr txBox="1"/>
          <p:nvPr>
            <p:ph type="body" sz="quarter" idx="1"/>
          </p:nvPr>
        </p:nvSpPr>
        <p:spPr>
          <a:xfrm>
            <a:off x="952500" y="4724400"/>
            <a:ext cx="5334000" cy="4114800"/>
          </a:xfrm>
          <a:prstGeom prst="rect">
            <a:avLst/>
          </a:prstGeom>
        </p:spPr>
        <p:txBody>
          <a:bodyPr anchor="t"/>
          <a:lstStyle>
            <a:lvl1pPr marL="0" indent="0" algn="ctr">
              <a:spcBef>
                <a:spcPts val="0"/>
              </a:spcBef>
              <a:buClrTx/>
              <a:buSzTx/>
              <a:buNone/>
              <a:defRPr sz="3700"/>
            </a:lvl1pPr>
            <a:lvl2pPr marL="0" indent="228600" algn="ctr">
              <a:spcBef>
                <a:spcPts val="0"/>
              </a:spcBef>
              <a:buClrTx/>
              <a:buSzTx/>
              <a:buNone/>
              <a:defRPr sz="3700"/>
            </a:lvl2pPr>
            <a:lvl3pPr marL="0" indent="457200" algn="ctr">
              <a:spcBef>
                <a:spcPts val="0"/>
              </a:spcBef>
              <a:buClrTx/>
              <a:buSzTx/>
              <a:buNone/>
              <a:defRPr sz="3700"/>
            </a:lvl3pPr>
            <a:lvl4pPr marL="0" indent="685800" algn="ctr">
              <a:spcBef>
                <a:spcPts val="0"/>
              </a:spcBef>
              <a:buClrTx/>
              <a:buSzTx/>
              <a:buNone/>
              <a:defRPr sz="3700"/>
            </a:lvl4pPr>
            <a:lvl5pPr marL="0" indent="914400" algn="ctr">
              <a:spcBef>
                <a:spcPts val="0"/>
              </a:spcBef>
              <a:buClrTx/>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4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le - Top">
    <p:spTree>
      <p:nvGrpSpPr>
        <p:cNvPr id="1" name=""/>
        <p:cNvGrpSpPr/>
        <p:nvPr/>
      </p:nvGrpSpPr>
      <p:grpSpPr>
        <a:xfrm>
          <a:off x="0" y="0"/>
          <a:ext cx="0" cy="0"/>
          <a:chOff x="0" y="0"/>
          <a:chExt cx="0" cy="0"/>
        </a:xfrm>
      </p:grpSpPr>
      <p:sp>
        <p:nvSpPr>
          <p:cNvPr id="48" name="Title Text"/>
          <p:cNvSpPr txBox="1"/>
          <p:nvPr>
            <p:ph type="title"/>
          </p:nvPr>
        </p:nvSpPr>
        <p:spPr>
          <a:prstGeom prst="rect">
            <a:avLst/>
          </a:prstGeom>
        </p:spPr>
        <p:txBody>
          <a:bodyPr/>
          <a:lstStyle/>
          <a:p>
            <a:pPr/>
            <a:r>
              <a:t>Title Text</a:t>
            </a:r>
          </a:p>
        </p:txBody>
      </p:sp>
      <p:sp>
        <p:nvSpPr>
          <p:cNvPr id="4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p:spTree>
      <p:nvGrpSpPr>
        <p:cNvPr id="1" name=""/>
        <p:cNvGrpSpPr/>
        <p:nvPr/>
      </p:nvGrpSpPr>
      <p:grpSpPr>
        <a:xfrm>
          <a:off x="0" y="0"/>
          <a:ext cx="0" cy="0"/>
          <a:chOff x="0" y="0"/>
          <a:chExt cx="0" cy="0"/>
        </a:xfrm>
      </p:grpSpPr>
      <p:sp>
        <p:nvSpPr>
          <p:cNvPr id="56" name="Title Text"/>
          <p:cNvSpPr txBox="1"/>
          <p:nvPr>
            <p:ph type="title"/>
          </p:nvPr>
        </p:nvSpPr>
        <p:spPr>
          <a:prstGeom prst="rect">
            <a:avLst/>
          </a:prstGeom>
        </p:spPr>
        <p:txBody>
          <a:bodyPr/>
          <a:lstStyle/>
          <a:p>
            <a:pPr/>
            <a:r>
              <a:t>Title Text</a:t>
            </a:r>
          </a:p>
        </p:txBody>
      </p:sp>
      <p:sp>
        <p:nvSpPr>
          <p:cNvPr id="57" name="Body Level One…"/>
          <p:cNvSpPr txBox="1"/>
          <p:nvPr>
            <p:ph type="body" idx="1"/>
          </p:nvPr>
        </p:nvSpPr>
        <p:spPr>
          <a:prstGeom prst="rect">
            <a:avLst/>
          </a:prstGeom>
        </p:spPr>
        <p:txBody>
          <a:bodyPr/>
          <a:lstStyle>
            <a:lvl1pPr>
              <a:buClrTx/>
            </a:lvl1pPr>
            <a:lvl2pPr>
              <a:buClrTx/>
            </a:lvl2pPr>
            <a:lvl3pPr>
              <a:buClrTx/>
            </a:lvl3pPr>
            <a:lvl4pPr>
              <a:buClrTx/>
            </a:lvl4pPr>
            <a:lvl5pPr>
              <a:buClrTx/>
            </a:lvl5pPr>
          </a:lstStyle>
          <a:p>
            <a:pPr/>
            <a:r>
              <a:t>Body Level One</a:t>
            </a:r>
          </a:p>
          <a:p>
            <a:pPr lvl="1"/>
            <a:r>
              <a:t>Body Level Two</a:t>
            </a:r>
          </a:p>
          <a:p>
            <a:pPr lvl="2"/>
            <a:r>
              <a:t>Body Level Three</a:t>
            </a:r>
          </a:p>
          <a:p>
            <a:pPr lvl="3"/>
            <a:r>
              <a:t>Body Level Four</a:t>
            </a:r>
          </a:p>
          <a:p>
            <a:pPr lvl="4"/>
            <a:r>
              <a:t>Body Level Five</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le, Bullets &amp; Photo">
    <p:spTree>
      <p:nvGrpSpPr>
        <p:cNvPr id="1" name=""/>
        <p:cNvGrpSpPr/>
        <p:nvPr/>
      </p:nvGrpSpPr>
      <p:grpSpPr>
        <a:xfrm>
          <a:off x="0" y="0"/>
          <a:ext cx="0" cy="0"/>
          <a:chOff x="0" y="0"/>
          <a:chExt cx="0" cy="0"/>
        </a:xfrm>
      </p:grpSpPr>
      <p:sp>
        <p:nvSpPr>
          <p:cNvPr id="65" name="Image"/>
          <p:cNvSpPr/>
          <p:nvPr>
            <p:ph type="pic" sz="half" idx="13"/>
          </p:nvPr>
        </p:nvSpPr>
        <p:spPr>
          <a:xfrm>
            <a:off x="6718300" y="2590800"/>
            <a:ext cx="5334000" cy="6286500"/>
          </a:xfrm>
          <a:prstGeom prst="rect">
            <a:avLst/>
          </a:prstGeom>
        </p:spPr>
        <p:txBody>
          <a:bodyPr lIns="91439" tIns="45719" rIns="91439" bIns="45719" anchor="t">
            <a:noAutofit/>
          </a:bodyPr>
          <a:lstStyle/>
          <a:p>
            <a:pPr/>
          </a:p>
        </p:txBody>
      </p:sp>
      <p:sp>
        <p:nvSpPr>
          <p:cNvPr id="66" name="Title Text"/>
          <p:cNvSpPr txBox="1"/>
          <p:nvPr>
            <p:ph type="title"/>
          </p:nvPr>
        </p:nvSpPr>
        <p:spPr>
          <a:prstGeom prst="rect">
            <a:avLst/>
          </a:prstGeom>
        </p:spPr>
        <p:txBody>
          <a:bodyPr/>
          <a:lstStyle/>
          <a:p>
            <a:pPr/>
            <a:r>
              <a:t>Title Text</a:t>
            </a:r>
          </a:p>
        </p:txBody>
      </p:sp>
      <p:sp>
        <p:nvSpPr>
          <p:cNvPr id="67" name="Body Level One…"/>
          <p:cNvSpPr txBox="1"/>
          <p:nvPr>
            <p:ph type="body" sz="half" idx="1"/>
          </p:nvPr>
        </p:nvSpPr>
        <p:spPr>
          <a:xfrm>
            <a:off x="952500" y="2590800"/>
            <a:ext cx="5334000" cy="6286500"/>
          </a:xfrm>
          <a:prstGeom prst="rect">
            <a:avLst/>
          </a:prstGeom>
        </p:spPr>
        <p:txBody>
          <a:bodyPr/>
          <a:lstStyle>
            <a:lvl1pPr marL="342900" indent="-342900">
              <a:spcBef>
                <a:spcPts val="3200"/>
              </a:spcBef>
              <a:buClrTx/>
              <a:defRPr sz="2800"/>
            </a:lvl1pPr>
            <a:lvl2pPr marL="685800" indent="-342900">
              <a:spcBef>
                <a:spcPts val="3200"/>
              </a:spcBef>
              <a:buClrTx/>
              <a:defRPr sz="2800"/>
            </a:lvl2pPr>
            <a:lvl3pPr marL="1028700" indent="-342900">
              <a:spcBef>
                <a:spcPts val="3200"/>
              </a:spcBef>
              <a:buClrTx/>
              <a:defRPr sz="2800"/>
            </a:lvl3pPr>
            <a:lvl4pPr marL="1371600" indent="-342900">
              <a:spcBef>
                <a:spcPts val="3200"/>
              </a:spcBef>
              <a:buClrTx/>
              <a:defRPr sz="2800"/>
            </a:lvl4pPr>
            <a:lvl5pPr marL="1714500" indent="-342900">
              <a:spcBef>
                <a:spcPts val="3200"/>
              </a:spcBef>
              <a:buClrTx/>
              <a:defRPr sz="2800"/>
            </a:lvl5pPr>
          </a:lstStyle>
          <a:p>
            <a:pPr/>
            <a:r>
              <a:t>Body Level One</a:t>
            </a:r>
          </a:p>
          <a:p>
            <a:pPr lvl="1"/>
            <a:r>
              <a:t>Body Level Two</a:t>
            </a:r>
          </a:p>
          <a:p>
            <a:pPr lvl="2"/>
            <a:r>
              <a:t>Body Level Three</a:t>
            </a:r>
          </a:p>
          <a:p>
            <a:pPr lvl="3"/>
            <a:r>
              <a:t>Body Level Four</a:t>
            </a:r>
          </a:p>
          <a:p>
            <a:pPr lvl="4"/>
            <a:r>
              <a:t>Body Level Five</a:t>
            </a:r>
          </a:p>
        </p:txBody>
      </p:sp>
      <p:sp>
        <p:nvSpPr>
          <p:cNvPr id="6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Bullets">
    <p:spTree>
      <p:nvGrpSpPr>
        <p:cNvPr id="1" name=""/>
        <p:cNvGrpSpPr/>
        <p:nvPr/>
      </p:nvGrpSpPr>
      <p:grpSpPr>
        <a:xfrm>
          <a:off x="0" y="0"/>
          <a:ext cx="0" cy="0"/>
          <a:chOff x="0" y="0"/>
          <a:chExt cx="0" cy="0"/>
        </a:xfrm>
      </p:grpSpPr>
      <p:sp>
        <p:nvSpPr>
          <p:cNvPr id="75" name="Body Level One…"/>
          <p:cNvSpPr txBox="1"/>
          <p:nvPr>
            <p:ph type="body" idx="1"/>
          </p:nvPr>
        </p:nvSpPr>
        <p:spPr>
          <a:xfrm>
            <a:off x="952500" y="1270000"/>
            <a:ext cx="11099800" cy="7213600"/>
          </a:xfrm>
          <a:prstGeom prst="rect">
            <a:avLst/>
          </a:prstGeom>
        </p:spPr>
        <p:txBody>
          <a:bodyPr/>
          <a:lstStyle>
            <a:lvl1pPr>
              <a:buClrTx/>
            </a:lvl1pPr>
            <a:lvl2pPr>
              <a:buClrTx/>
            </a:lvl2pPr>
            <a:lvl3pPr>
              <a:buClrTx/>
            </a:lvl3pPr>
            <a:lvl4pPr>
              <a:buClrTx/>
            </a:lvl4pPr>
            <a:lvl5pPr>
              <a:buClrTx/>
            </a:lvl5pPr>
          </a:lstStyle>
          <a:p>
            <a:pPr/>
            <a:r>
              <a:t>Body Level One</a:t>
            </a:r>
          </a:p>
          <a:p>
            <a:pPr lvl="1"/>
            <a:r>
              <a:t>Body Level Two</a:t>
            </a:r>
          </a:p>
          <a:p>
            <a:pPr lvl="2"/>
            <a:r>
              <a:t>Body Level Three</a:t>
            </a:r>
          </a:p>
          <a:p>
            <a:pPr lvl="3"/>
            <a:r>
              <a:t>Body Level Four</a:t>
            </a:r>
          </a:p>
          <a:p>
            <a:pPr lvl="4"/>
            <a:r>
              <a:t>Body Level Five</a:t>
            </a:r>
          </a:p>
        </p:txBody>
      </p:sp>
      <p:sp>
        <p:nvSpPr>
          <p:cNvPr id="7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Photo - 3 Up">
    <p:spTree>
      <p:nvGrpSpPr>
        <p:cNvPr id="1" name=""/>
        <p:cNvGrpSpPr/>
        <p:nvPr/>
      </p:nvGrpSpPr>
      <p:grpSpPr>
        <a:xfrm>
          <a:off x="0" y="0"/>
          <a:ext cx="0" cy="0"/>
          <a:chOff x="0" y="0"/>
          <a:chExt cx="0" cy="0"/>
        </a:xfrm>
      </p:grpSpPr>
      <p:sp>
        <p:nvSpPr>
          <p:cNvPr id="83" name="Image"/>
          <p:cNvSpPr/>
          <p:nvPr>
            <p:ph type="pic" sz="quarter" idx="13"/>
          </p:nvPr>
        </p:nvSpPr>
        <p:spPr>
          <a:xfrm>
            <a:off x="6731000" y="4965700"/>
            <a:ext cx="5334000" cy="3898900"/>
          </a:xfrm>
          <a:prstGeom prst="rect">
            <a:avLst/>
          </a:prstGeom>
        </p:spPr>
        <p:txBody>
          <a:bodyPr lIns="91439" tIns="45719" rIns="91439" bIns="45719" anchor="t">
            <a:noAutofit/>
          </a:bodyPr>
          <a:lstStyle/>
          <a:p>
            <a:pPr/>
          </a:p>
        </p:txBody>
      </p:sp>
      <p:sp>
        <p:nvSpPr>
          <p:cNvPr id="84" name="Image"/>
          <p:cNvSpPr/>
          <p:nvPr>
            <p:ph type="pic" sz="quarter" idx="14"/>
          </p:nvPr>
        </p:nvSpPr>
        <p:spPr>
          <a:xfrm>
            <a:off x="6731000" y="635000"/>
            <a:ext cx="5334000" cy="3898900"/>
          </a:xfrm>
          <a:prstGeom prst="rect">
            <a:avLst/>
          </a:prstGeom>
        </p:spPr>
        <p:txBody>
          <a:bodyPr lIns="91439" tIns="45719" rIns="91439" bIns="45719" anchor="t">
            <a:noAutofit/>
          </a:bodyPr>
          <a:lstStyle/>
          <a:p>
            <a:pPr/>
          </a:p>
        </p:txBody>
      </p:sp>
      <p:sp>
        <p:nvSpPr>
          <p:cNvPr id="85" name="Image"/>
          <p:cNvSpPr/>
          <p:nvPr>
            <p:ph type="pic" sz="half" idx="15"/>
          </p:nvPr>
        </p:nvSpPr>
        <p:spPr>
          <a:xfrm>
            <a:off x="952500" y="635000"/>
            <a:ext cx="5334000" cy="8229600"/>
          </a:xfrm>
          <a:prstGeom prst="rect">
            <a:avLst/>
          </a:prstGeom>
        </p:spPr>
        <p:txBody>
          <a:bodyPr lIns="91439" tIns="45719" rIns="91439" bIns="45719" anchor="t">
            <a:noAutofit/>
          </a:bodyPr>
          <a:lstStyle/>
          <a:p>
            <a:pPr/>
          </a:p>
        </p:txBody>
      </p:sp>
      <p:sp>
        <p:nvSpPr>
          <p:cNvPr id="8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p:bgPr>
    </p:bg>
    <p:spTree>
      <p:nvGrpSpPr>
        <p:cNvPr id="1" name=""/>
        <p:cNvGrpSpPr/>
        <p:nvPr/>
      </p:nvGrpSpPr>
      <p:grpSpPr>
        <a:xfrm>
          <a:off x="0" y="0"/>
          <a:ext cx="0" cy="0"/>
          <a:chOff x="0" y="0"/>
          <a:chExt cx="0" cy="0"/>
        </a:xfrm>
      </p:grpSpPr>
      <p:sp>
        <p:nvSpPr>
          <p:cNvPr id="2" name="Title Text"/>
          <p:cNvSpPr txBox="1"/>
          <p:nvPr>
            <p:ph type="title"/>
          </p:nvPr>
        </p:nvSpPr>
        <p:spPr>
          <a:xfrm>
            <a:off x="952500" y="254000"/>
            <a:ext cx="11099800" cy="2159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Title Text</a:t>
            </a:r>
          </a:p>
        </p:txBody>
      </p:sp>
      <p:sp>
        <p:nvSpPr>
          <p:cNvPr id="3" name="Body Level One…"/>
          <p:cNvSpPr txBox="1"/>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6328884" y="9296400"/>
            <a:ext cx="340259" cy="324306"/>
          </a:xfrm>
          <a:prstGeom prst="rect">
            <a:avLst/>
          </a:prstGeom>
          <a:ln w="12700">
            <a:miter lim="400000"/>
          </a:ln>
        </p:spPr>
        <p:txBody>
          <a:bodyPr wrap="none" lIns="50800" tIns="50800" rIns="50800" bIns="50800">
            <a:spAutoFit/>
          </a:bodyPr>
          <a:lstStyle>
            <a:lvl1pPr>
              <a:defRPr b="0" sz="1600">
                <a:latin typeface="Helvetica Neue Light"/>
                <a:ea typeface="Helvetica Neue Light"/>
                <a:cs typeface="Helvetica Neue Light"/>
                <a:sym typeface="Helvetica Neue Light"/>
              </a:defRPr>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transition xmlns:p14="http://schemas.microsoft.com/office/powerpoint/2010/main" spd="med" advClick="1"/>
  <p:txStyles>
    <p:titleStyle>
      <a:lvl1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Neue Medium"/>
        </a:defRPr>
      </a:lvl1pPr>
      <a:lvl2pPr marL="0" marR="0" indent="2286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Neue Medium"/>
        </a:defRPr>
      </a:lvl2pPr>
      <a:lvl3pPr marL="0" marR="0" indent="4572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Neue Medium"/>
        </a:defRPr>
      </a:lvl3pPr>
      <a:lvl4pPr marL="0" marR="0" indent="6858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Neue Medium"/>
        </a:defRPr>
      </a:lvl4pPr>
      <a:lvl5pPr marL="0" marR="0" indent="9144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Neue Medium"/>
        </a:defRPr>
      </a:lvl5pPr>
      <a:lvl6pPr marL="0" marR="0" indent="11430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Neue Medium"/>
        </a:defRPr>
      </a:lvl6pPr>
      <a:lvl7pPr marL="0" marR="0" indent="13716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Neue Medium"/>
        </a:defRPr>
      </a:lvl7pPr>
      <a:lvl8pPr marL="0" marR="0" indent="16002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Neue Medium"/>
        </a:defRPr>
      </a:lvl8pPr>
      <a:lvl9pPr marL="0" marR="0" indent="18288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Neue Medium"/>
        </a:defRPr>
      </a:lvl9pPr>
    </p:titleStyle>
    <p:bodyStyle>
      <a:lvl1pPr marL="444500" marR="0" indent="-444500" algn="l" defTabSz="584200" rtl="0" latinLnBrk="0">
        <a:lnSpc>
          <a:spcPct val="100000"/>
        </a:lnSpc>
        <a:spcBef>
          <a:spcPts val="4200"/>
        </a:spcBef>
        <a:spcAft>
          <a:spcPts val="0"/>
        </a:spcAft>
        <a:buClr>
          <a:srgbClr val="FFFFFF"/>
        </a:buClr>
        <a:buSzPct val="145000"/>
        <a:buFontTx/>
        <a:buChar char="•"/>
        <a:tabLst/>
        <a:defRPr b="0" baseline="0" cap="none" i="0" spc="0" strike="noStrike" sz="3200" u="none">
          <a:ln>
            <a:noFill/>
          </a:ln>
          <a:solidFill>
            <a:srgbClr val="FFFFFF"/>
          </a:solidFill>
          <a:uFillTx/>
          <a:latin typeface="Helvetica Neue"/>
          <a:ea typeface="Helvetica Neue"/>
          <a:cs typeface="Helvetica Neue"/>
          <a:sym typeface="Helvetica Neue"/>
        </a:defRPr>
      </a:lvl1pPr>
      <a:lvl2pPr marL="889000" marR="0" indent="-444500" algn="l" defTabSz="584200" rtl="0" latinLnBrk="0">
        <a:lnSpc>
          <a:spcPct val="100000"/>
        </a:lnSpc>
        <a:spcBef>
          <a:spcPts val="4200"/>
        </a:spcBef>
        <a:spcAft>
          <a:spcPts val="0"/>
        </a:spcAft>
        <a:buClr>
          <a:srgbClr val="FFFFFF"/>
        </a:buClr>
        <a:buSzPct val="145000"/>
        <a:buFontTx/>
        <a:buChar char="•"/>
        <a:tabLst/>
        <a:defRPr b="0" baseline="0" cap="none" i="0" spc="0" strike="noStrike" sz="3200" u="none">
          <a:ln>
            <a:noFill/>
          </a:ln>
          <a:solidFill>
            <a:srgbClr val="FFFFFF"/>
          </a:solidFill>
          <a:uFillTx/>
          <a:latin typeface="Helvetica Neue"/>
          <a:ea typeface="Helvetica Neue"/>
          <a:cs typeface="Helvetica Neue"/>
          <a:sym typeface="Helvetica Neue"/>
        </a:defRPr>
      </a:lvl2pPr>
      <a:lvl3pPr marL="1333500" marR="0" indent="-444500" algn="l" defTabSz="584200" rtl="0" latinLnBrk="0">
        <a:lnSpc>
          <a:spcPct val="100000"/>
        </a:lnSpc>
        <a:spcBef>
          <a:spcPts val="4200"/>
        </a:spcBef>
        <a:spcAft>
          <a:spcPts val="0"/>
        </a:spcAft>
        <a:buClr>
          <a:srgbClr val="FFFFFF"/>
        </a:buClr>
        <a:buSzPct val="145000"/>
        <a:buFontTx/>
        <a:buChar char="•"/>
        <a:tabLst/>
        <a:defRPr b="0" baseline="0" cap="none" i="0" spc="0" strike="noStrike" sz="3200" u="none">
          <a:ln>
            <a:noFill/>
          </a:ln>
          <a:solidFill>
            <a:srgbClr val="FFFFFF"/>
          </a:solidFill>
          <a:uFillTx/>
          <a:latin typeface="Helvetica Neue"/>
          <a:ea typeface="Helvetica Neue"/>
          <a:cs typeface="Helvetica Neue"/>
          <a:sym typeface="Helvetica Neue"/>
        </a:defRPr>
      </a:lvl3pPr>
      <a:lvl4pPr marL="1778000" marR="0" indent="-444500" algn="l" defTabSz="584200" rtl="0" latinLnBrk="0">
        <a:lnSpc>
          <a:spcPct val="100000"/>
        </a:lnSpc>
        <a:spcBef>
          <a:spcPts val="4200"/>
        </a:spcBef>
        <a:spcAft>
          <a:spcPts val="0"/>
        </a:spcAft>
        <a:buClr>
          <a:srgbClr val="FFFFFF"/>
        </a:buClr>
        <a:buSzPct val="145000"/>
        <a:buFontTx/>
        <a:buChar char="•"/>
        <a:tabLst/>
        <a:defRPr b="0" baseline="0" cap="none" i="0" spc="0" strike="noStrike" sz="3200" u="none">
          <a:ln>
            <a:noFill/>
          </a:ln>
          <a:solidFill>
            <a:srgbClr val="FFFFFF"/>
          </a:solidFill>
          <a:uFillTx/>
          <a:latin typeface="Helvetica Neue"/>
          <a:ea typeface="Helvetica Neue"/>
          <a:cs typeface="Helvetica Neue"/>
          <a:sym typeface="Helvetica Neue"/>
        </a:defRPr>
      </a:lvl4pPr>
      <a:lvl5pPr marL="2222500" marR="0" indent="-444500" algn="l" defTabSz="584200" rtl="0" latinLnBrk="0">
        <a:lnSpc>
          <a:spcPct val="100000"/>
        </a:lnSpc>
        <a:spcBef>
          <a:spcPts val="4200"/>
        </a:spcBef>
        <a:spcAft>
          <a:spcPts val="0"/>
        </a:spcAft>
        <a:buClr>
          <a:srgbClr val="FFFFFF"/>
        </a:buClr>
        <a:buSzPct val="145000"/>
        <a:buFontTx/>
        <a:buChar char="•"/>
        <a:tabLst/>
        <a:defRPr b="0" baseline="0" cap="none" i="0" spc="0" strike="noStrike" sz="3200" u="none">
          <a:ln>
            <a:noFill/>
          </a:ln>
          <a:solidFill>
            <a:srgbClr val="FFFFFF"/>
          </a:solidFill>
          <a:uFillTx/>
          <a:latin typeface="Helvetica Neue"/>
          <a:ea typeface="Helvetica Neue"/>
          <a:cs typeface="Helvetica Neue"/>
          <a:sym typeface="Helvetica Neue"/>
        </a:defRPr>
      </a:lvl5pPr>
      <a:lvl6pPr marL="2667000" marR="0" indent="-444500" algn="l" defTabSz="584200" rtl="0" latinLnBrk="0">
        <a:lnSpc>
          <a:spcPct val="100000"/>
        </a:lnSpc>
        <a:spcBef>
          <a:spcPts val="4200"/>
        </a:spcBef>
        <a:spcAft>
          <a:spcPts val="0"/>
        </a:spcAft>
        <a:buClr>
          <a:srgbClr val="FFFFFF"/>
        </a:buClr>
        <a:buSzPct val="145000"/>
        <a:buFontTx/>
        <a:buChar char="•"/>
        <a:tabLst/>
        <a:defRPr b="0" baseline="0" cap="none" i="0" spc="0" strike="noStrike" sz="3200" u="none">
          <a:ln>
            <a:noFill/>
          </a:ln>
          <a:solidFill>
            <a:srgbClr val="FFFFFF"/>
          </a:solidFill>
          <a:uFillTx/>
          <a:latin typeface="Helvetica Neue"/>
          <a:ea typeface="Helvetica Neue"/>
          <a:cs typeface="Helvetica Neue"/>
          <a:sym typeface="Helvetica Neue"/>
        </a:defRPr>
      </a:lvl6pPr>
      <a:lvl7pPr marL="3111500" marR="0" indent="-444500" algn="l" defTabSz="584200" rtl="0" latinLnBrk="0">
        <a:lnSpc>
          <a:spcPct val="100000"/>
        </a:lnSpc>
        <a:spcBef>
          <a:spcPts val="4200"/>
        </a:spcBef>
        <a:spcAft>
          <a:spcPts val="0"/>
        </a:spcAft>
        <a:buClr>
          <a:srgbClr val="FFFFFF"/>
        </a:buClr>
        <a:buSzPct val="145000"/>
        <a:buFontTx/>
        <a:buChar char="•"/>
        <a:tabLst/>
        <a:defRPr b="0" baseline="0" cap="none" i="0" spc="0" strike="noStrike" sz="3200" u="none">
          <a:ln>
            <a:noFill/>
          </a:ln>
          <a:solidFill>
            <a:srgbClr val="FFFFFF"/>
          </a:solidFill>
          <a:uFillTx/>
          <a:latin typeface="Helvetica Neue"/>
          <a:ea typeface="Helvetica Neue"/>
          <a:cs typeface="Helvetica Neue"/>
          <a:sym typeface="Helvetica Neue"/>
        </a:defRPr>
      </a:lvl7pPr>
      <a:lvl8pPr marL="3556000" marR="0" indent="-444500" algn="l" defTabSz="584200" rtl="0" latinLnBrk="0">
        <a:lnSpc>
          <a:spcPct val="100000"/>
        </a:lnSpc>
        <a:spcBef>
          <a:spcPts val="4200"/>
        </a:spcBef>
        <a:spcAft>
          <a:spcPts val="0"/>
        </a:spcAft>
        <a:buClr>
          <a:srgbClr val="FFFFFF"/>
        </a:buClr>
        <a:buSzPct val="145000"/>
        <a:buFontTx/>
        <a:buChar char="•"/>
        <a:tabLst/>
        <a:defRPr b="0" baseline="0" cap="none" i="0" spc="0" strike="noStrike" sz="3200" u="none">
          <a:ln>
            <a:noFill/>
          </a:ln>
          <a:solidFill>
            <a:srgbClr val="FFFFFF"/>
          </a:solidFill>
          <a:uFillTx/>
          <a:latin typeface="Helvetica Neue"/>
          <a:ea typeface="Helvetica Neue"/>
          <a:cs typeface="Helvetica Neue"/>
          <a:sym typeface="Helvetica Neue"/>
        </a:defRPr>
      </a:lvl8pPr>
      <a:lvl9pPr marL="4000500" marR="0" indent="-444500" algn="l" defTabSz="584200" rtl="0" latinLnBrk="0">
        <a:lnSpc>
          <a:spcPct val="100000"/>
        </a:lnSpc>
        <a:spcBef>
          <a:spcPts val="4200"/>
        </a:spcBef>
        <a:spcAft>
          <a:spcPts val="0"/>
        </a:spcAft>
        <a:buClr>
          <a:srgbClr val="FFFFFF"/>
        </a:buClr>
        <a:buSzPct val="145000"/>
        <a:buFontTx/>
        <a:buChar char="•"/>
        <a:tabLst/>
        <a:defRPr b="0" baseline="0" cap="none" i="0" spc="0" strike="noStrike" sz="3200" u="none">
          <a:ln>
            <a:noFill/>
          </a:ln>
          <a:solidFill>
            <a:srgbClr val="FFFFFF"/>
          </a:solidFill>
          <a:uFillTx/>
          <a:latin typeface="Helvetica Neue"/>
          <a:ea typeface="Helvetica Neue"/>
          <a:cs typeface="Helvetica Neue"/>
          <a:sym typeface="Helvetica Neue"/>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1pPr>
      <a:lvl2pPr marL="0" marR="0" indent="2286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2pPr>
      <a:lvl3pPr marL="0" marR="0" indent="4572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3pPr>
      <a:lvl4pPr marL="0" marR="0" indent="6858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4pPr>
      <a:lvl5pPr marL="0" marR="0" indent="9144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5pPr>
      <a:lvl6pPr marL="0" marR="0" indent="11430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6pPr>
      <a:lvl7pPr marL="0" marR="0" indent="13716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7pPr>
      <a:lvl8pPr marL="0" marR="0" indent="16002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8pPr>
      <a:lvl9pPr marL="0" marR="0" indent="18288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image" Target="../media/image1.png"/></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image" Target="../media/image2.png"/></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3.png"/><Relationship Id="rId3" Type="http://schemas.openxmlformats.org/officeDocument/2006/relationships/image" Target="../media/image1.png"/></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image" Target="../media/image1.png"/></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image" Target="../media/image1.pn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image" Target="../media/image1.png"/></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image" Target="../media/image1.png"/></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image" Target="../media/image1.png"/></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image" Target="../media/image1.png"/></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7" name="Unidad 4…"/>
          <p:cNvSpPr txBox="1"/>
          <p:nvPr>
            <p:ph type="title"/>
          </p:nvPr>
        </p:nvSpPr>
        <p:spPr>
          <a:xfrm>
            <a:off x="1270000" y="596900"/>
            <a:ext cx="10464800" cy="3016201"/>
          </a:xfrm>
          <a:prstGeom prst="rect">
            <a:avLst/>
          </a:prstGeom>
        </p:spPr>
        <p:txBody>
          <a:bodyPr/>
          <a:lstStyle/>
          <a:p>
            <a:pPr defTabSz="370331">
              <a:defRPr sz="5832"/>
            </a:pPr>
            <a:r>
              <a:t>Unidad 4</a:t>
            </a:r>
          </a:p>
          <a:p>
            <a:pPr defTabSz="370331">
              <a:defRPr sz="5832"/>
            </a:pPr>
          </a:p>
          <a:p>
            <a:pPr defTabSz="370331">
              <a:defRPr sz="5832"/>
            </a:pPr>
            <a:r>
              <a:t>ORDEN DE LAS PALABRAS</a:t>
            </a:r>
          </a:p>
        </p:txBody>
      </p:sp>
      <p:sp>
        <p:nvSpPr>
          <p:cNvPr id="148" name="LECCIONES…"/>
          <p:cNvSpPr txBox="1"/>
          <p:nvPr>
            <p:ph type="body" sz="half" idx="1"/>
          </p:nvPr>
        </p:nvSpPr>
        <p:spPr>
          <a:xfrm>
            <a:off x="1397000" y="3623254"/>
            <a:ext cx="10464800" cy="4225728"/>
          </a:xfrm>
          <a:prstGeom prst="rect">
            <a:avLst/>
          </a:prstGeom>
        </p:spPr>
        <p:txBody>
          <a:bodyPr/>
          <a:lstStyle/>
          <a:p>
            <a:pPr/>
          </a:p>
          <a:p>
            <a:pPr/>
            <a:r>
              <a:t>LECCIONES</a:t>
            </a:r>
          </a:p>
          <a:p>
            <a:pPr algn="l"/>
            <a:r>
              <a:t>1. Puntuación </a:t>
            </a:r>
          </a:p>
          <a:p>
            <a:pPr algn="l"/>
            <a:r>
              <a:t>2. Conectores</a:t>
            </a:r>
          </a:p>
          <a:p>
            <a:pPr algn="l"/>
            <a:r>
              <a:t>3. Pronombres Preposiciones y Verbos</a:t>
            </a:r>
          </a:p>
        </p:txBody>
      </p:sp>
      <p:sp>
        <p:nvSpPr>
          <p:cNvPr id="149" name="Apple"/>
          <p:cNvSpPr/>
          <p:nvPr/>
        </p:nvSpPr>
        <p:spPr>
          <a:xfrm>
            <a:off x="11272154" y="7859135"/>
            <a:ext cx="1168519" cy="1329682"/>
          </a:xfrm>
          <a:custGeom>
            <a:avLst/>
            <a:gdLst/>
            <a:ahLst/>
            <a:cxnLst>
              <a:cxn ang="0">
                <a:pos x="wd2" y="hd2"/>
              </a:cxn>
              <a:cxn ang="5400000">
                <a:pos x="wd2" y="hd2"/>
              </a:cxn>
              <a:cxn ang="10800000">
                <a:pos x="wd2" y="hd2"/>
              </a:cxn>
              <a:cxn ang="16200000">
                <a:pos x="wd2" y="hd2"/>
              </a:cxn>
            </a:cxnLst>
            <a:rect l="0" t="0" r="r" b="b"/>
            <a:pathLst>
              <a:path w="17410" h="20613" fill="norm" stroke="1" extrusionOk="0">
                <a:moveTo>
                  <a:pt x="0" y="2"/>
                </a:moveTo>
                <a:cubicBezTo>
                  <a:pt x="1451" y="3943"/>
                  <a:pt x="5157" y="4456"/>
                  <a:pt x="6978" y="3382"/>
                </a:cubicBezTo>
                <a:cubicBezTo>
                  <a:pt x="7286" y="3563"/>
                  <a:pt x="8060" y="4073"/>
                  <a:pt x="8550" y="4884"/>
                </a:cubicBezTo>
                <a:cubicBezTo>
                  <a:pt x="8454" y="5252"/>
                  <a:pt x="8387" y="5636"/>
                  <a:pt x="8341" y="6039"/>
                </a:cubicBezTo>
                <a:cubicBezTo>
                  <a:pt x="7169" y="5159"/>
                  <a:pt x="4412" y="3710"/>
                  <a:pt x="1571" y="6696"/>
                </a:cubicBezTo>
                <a:cubicBezTo>
                  <a:pt x="-2090" y="10545"/>
                  <a:pt x="1666" y="17304"/>
                  <a:pt x="3532" y="19171"/>
                </a:cubicBezTo>
                <a:cubicBezTo>
                  <a:pt x="5051" y="20690"/>
                  <a:pt x="7284" y="21033"/>
                  <a:pt x="8895" y="20084"/>
                </a:cubicBezTo>
                <a:cubicBezTo>
                  <a:pt x="10541" y="20966"/>
                  <a:pt x="12760" y="20533"/>
                  <a:pt x="14220" y="18952"/>
                </a:cubicBezTo>
                <a:cubicBezTo>
                  <a:pt x="16014" y="17010"/>
                  <a:pt x="19510" y="10100"/>
                  <a:pt x="15705" y="6404"/>
                </a:cubicBezTo>
                <a:cubicBezTo>
                  <a:pt x="12821" y="3604"/>
                  <a:pt x="10177" y="5030"/>
                  <a:pt x="8996" y="5962"/>
                </a:cubicBezTo>
                <a:cubicBezTo>
                  <a:pt x="9362" y="4276"/>
                  <a:pt x="10299" y="2881"/>
                  <a:pt x="11830" y="1818"/>
                </a:cubicBezTo>
                <a:cubicBezTo>
                  <a:pt x="12127" y="1605"/>
                  <a:pt x="11429" y="972"/>
                  <a:pt x="11062" y="1235"/>
                </a:cubicBezTo>
                <a:cubicBezTo>
                  <a:pt x="9865" y="2172"/>
                  <a:pt x="9134" y="3168"/>
                  <a:pt x="8722" y="4327"/>
                </a:cubicBezTo>
                <a:cubicBezTo>
                  <a:pt x="8152" y="3554"/>
                  <a:pt x="7406" y="3094"/>
                  <a:pt x="7137" y="2944"/>
                </a:cubicBezTo>
                <a:cubicBezTo>
                  <a:pt x="6952" y="2300"/>
                  <a:pt x="6374" y="756"/>
                  <a:pt x="4976" y="243"/>
                </a:cubicBezTo>
                <a:cubicBezTo>
                  <a:pt x="2769" y="-567"/>
                  <a:pt x="2384" y="993"/>
                  <a:pt x="0" y="2"/>
                </a:cubicBezTo>
                <a:close/>
              </a:path>
            </a:pathLst>
          </a:custGeom>
          <a:solidFill>
            <a:srgbClr val="C13521"/>
          </a:solidFill>
          <a:ln w="12700">
            <a:miter lim="400000"/>
          </a:ln>
          <a:effectLst>
            <a:outerShdw sx="100000" sy="100000" kx="0" ky="0" algn="b" rotWithShape="0" blurRad="63500" dist="0" dir="16200000">
              <a:srgbClr val="000000">
                <a:alpha val="50000"/>
              </a:srgbClr>
            </a:outerShdw>
          </a:effectLst>
        </p:spPr>
        <p:txBody>
          <a:bodyPr lIns="50800" tIns="50800" rIns="50800" bIns="50800" anchor="ctr"/>
          <a:lstStyle/>
          <a:p>
            <a:pPr defTabSz="457200">
              <a:defRPr b="0" sz="3200">
                <a:effectLst>
                  <a:outerShdw sx="100000" sy="100000" kx="0" ky="0" algn="b" rotWithShape="0" blurRad="63500" dist="25400" dir="2700000">
                    <a:srgbClr val="000000">
                      <a:alpha val="70000"/>
                    </a:srgbClr>
                  </a:outerShdw>
                </a:effectLst>
                <a:latin typeface="Chalkduster"/>
                <a:ea typeface="Chalkduster"/>
                <a:cs typeface="Chalkduster"/>
                <a:sym typeface="Chalkduster"/>
              </a:defRPr>
            </a:pPr>
          </a:p>
        </p:txBody>
      </p:sp>
      <p:sp>
        <p:nvSpPr>
          <p:cNvPr id="150" name="Dingbat Check"/>
          <p:cNvSpPr/>
          <p:nvPr/>
        </p:nvSpPr>
        <p:spPr>
          <a:xfrm>
            <a:off x="428729" y="5312496"/>
            <a:ext cx="1301542" cy="1236808"/>
          </a:xfrm>
          <a:custGeom>
            <a:avLst/>
            <a:gdLst/>
            <a:ahLst/>
            <a:cxnLst>
              <a:cxn ang="0">
                <a:pos x="wd2" y="hd2"/>
              </a:cxn>
              <a:cxn ang="5400000">
                <a:pos x="wd2" y="hd2"/>
              </a:cxn>
              <a:cxn ang="10800000">
                <a:pos x="wd2" y="hd2"/>
              </a:cxn>
              <a:cxn ang="16200000">
                <a:pos x="wd2" y="hd2"/>
              </a:cxn>
            </a:cxnLst>
            <a:rect l="0" t="0" r="r" b="b"/>
            <a:pathLst>
              <a:path w="21452" h="20404" fill="norm" stroke="1" extrusionOk="0">
                <a:moveTo>
                  <a:pt x="19340" y="6"/>
                </a:moveTo>
                <a:cubicBezTo>
                  <a:pt x="18911" y="-308"/>
                  <a:pt x="8317" y="11620"/>
                  <a:pt x="6423" y="13985"/>
                </a:cubicBezTo>
                <a:cubicBezTo>
                  <a:pt x="6323" y="14108"/>
                  <a:pt x="6215" y="14226"/>
                  <a:pt x="6090" y="14370"/>
                </a:cubicBezTo>
                <a:cubicBezTo>
                  <a:pt x="5960" y="14216"/>
                  <a:pt x="5854" y="14096"/>
                  <a:pt x="5755" y="13971"/>
                </a:cubicBezTo>
                <a:cubicBezTo>
                  <a:pt x="4964" y="12967"/>
                  <a:pt x="4458" y="12167"/>
                  <a:pt x="3657" y="11171"/>
                </a:cubicBezTo>
                <a:cubicBezTo>
                  <a:pt x="3337" y="10773"/>
                  <a:pt x="2972" y="10410"/>
                  <a:pt x="2634" y="10026"/>
                </a:cubicBezTo>
                <a:cubicBezTo>
                  <a:pt x="2472" y="9843"/>
                  <a:pt x="2283" y="9849"/>
                  <a:pt x="2071" y="9915"/>
                </a:cubicBezTo>
                <a:cubicBezTo>
                  <a:pt x="1856" y="9981"/>
                  <a:pt x="1574" y="9982"/>
                  <a:pt x="1303" y="10152"/>
                </a:cubicBezTo>
                <a:cubicBezTo>
                  <a:pt x="1209" y="10262"/>
                  <a:pt x="1332" y="10438"/>
                  <a:pt x="1349" y="10609"/>
                </a:cubicBezTo>
                <a:cubicBezTo>
                  <a:pt x="1369" y="10821"/>
                  <a:pt x="603" y="10792"/>
                  <a:pt x="203" y="11061"/>
                </a:cubicBezTo>
                <a:cubicBezTo>
                  <a:pt x="111" y="11123"/>
                  <a:pt x="286" y="11375"/>
                  <a:pt x="227" y="11440"/>
                </a:cubicBezTo>
                <a:cubicBezTo>
                  <a:pt x="51" y="11634"/>
                  <a:pt x="-61" y="11588"/>
                  <a:pt x="36" y="11826"/>
                </a:cubicBezTo>
                <a:cubicBezTo>
                  <a:pt x="896" y="13941"/>
                  <a:pt x="2182" y="15733"/>
                  <a:pt x="3218" y="17879"/>
                </a:cubicBezTo>
                <a:cubicBezTo>
                  <a:pt x="4865" y="21292"/>
                  <a:pt x="5178" y="19166"/>
                  <a:pt x="5654" y="19575"/>
                </a:cubicBezTo>
                <a:cubicBezTo>
                  <a:pt x="7119" y="20836"/>
                  <a:pt x="6474" y="21179"/>
                  <a:pt x="9921" y="16770"/>
                </a:cubicBezTo>
                <a:cubicBezTo>
                  <a:pt x="11378" y="14721"/>
                  <a:pt x="19009" y="5203"/>
                  <a:pt x="20710" y="3334"/>
                </a:cubicBezTo>
                <a:cubicBezTo>
                  <a:pt x="20919" y="3106"/>
                  <a:pt x="21118" y="2879"/>
                  <a:pt x="21258" y="2594"/>
                </a:cubicBezTo>
                <a:cubicBezTo>
                  <a:pt x="21526" y="2050"/>
                  <a:pt x="21539" y="2066"/>
                  <a:pt x="21150" y="1624"/>
                </a:cubicBezTo>
                <a:cubicBezTo>
                  <a:pt x="21006" y="1461"/>
                  <a:pt x="20856" y="1427"/>
                  <a:pt x="20646" y="1437"/>
                </a:cubicBezTo>
                <a:cubicBezTo>
                  <a:pt x="20244" y="1456"/>
                  <a:pt x="20044" y="1227"/>
                  <a:pt x="20086" y="860"/>
                </a:cubicBezTo>
                <a:cubicBezTo>
                  <a:pt x="20096" y="778"/>
                  <a:pt x="20075" y="672"/>
                  <a:pt x="20023" y="612"/>
                </a:cubicBezTo>
                <a:cubicBezTo>
                  <a:pt x="19903" y="469"/>
                  <a:pt x="19492" y="117"/>
                  <a:pt x="19340" y="6"/>
                </a:cubicBezTo>
                <a:close/>
              </a:path>
            </a:pathLst>
          </a:custGeom>
          <a:solidFill>
            <a:srgbClr val="C13521"/>
          </a:solidFill>
          <a:ln w="12700">
            <a:miter lim="400000"/>
          </a:ln>
          <a:effectLst>
            <a:outerShdw sx="100000" sy="100000" kx="0" ky="0" algn="b" rotWithShape="0" blurRad="63500" dist="0" dir="16200000">
              <a:srgbClr val="000000">
                <a:alpha val="50000"/>
              </a:srgbClr>
            </a:outerShdw>
          </a:effectLst>
        </p:spPr>
        <p:txBody>
          <a:bodyPr lIns="50800" tIns="50800" rIns="50800" bIns="50800" anchor="ctr"/>
          <a:lstStyle/>
          <a:p>
            <a:pPr defTabSz="457200">
              <a:defRPr b="0" sz="3200">
                <a:effectLst>
                  <a:outerShdw sx="100000" sy="100000" kx="0" ky="0" algn="b" rotWithShape="0" blurRad="63500" dist="25400" dir="2700000">
                    <a:srgbClr val="000000">
                      <a:alpha val="70000"/>
                    </a:srgbClr>
                  </a:outerShdw>
                </a:effectLst>
                <a:latin typeface="Chalkduster"/>
                <a:ea typeface="Chalkduster"/>
                <a:cs typeface="Chalkduster"/>
                <a:sym typeface="Chalkduster"/>
              </a:defRPr>
            </a:pP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3" name="Y Dios es bueno y puede escuchar mi oración y por eso debes arrepentirte y Dios es maravilloso y me ha salvado en Cristo y yo oré el otro día y luego me fui con mucha paz porque primero oré y Dios entonces me pidió obediencia pero sé que si espero en paz y mi Dios es bueno y y y y y"/>
          <p:cNvSpPr txBox="1"/>
          <p:nvPr/>
        </p:nvSpPr>
        <p:spPr>
          <a:xfrm>
            <a:off x="952884" y="2109195"/>
            <a:ext cx="11683473" cy="225689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200">
                <a:latin typeface="Chalkduster"/>
                <a:ea typeface="Chalkduster"/>
                <a:cs typeface="Chalkduster"/>
                <a:sym typeface="Chalkduster"/>
              </a:defRPr>
            </a:lvl1pPr>
          </a:lstStyle>
          <a:p>
            <a:pPr/>
            <a:r>
              <a:t> Y Dios es bueno y puede escuchar mi oración y por eso debes arrepentirte y Dios es maravilloso y me ha salvado en Cristo y yo oré el otro día y luego me fui con mucha paz porque primero oré y Dios entonces me pidió obediencia pero sé que si espero en paz y mi Dios es bueno y y y y y</a:t>
            </a:r>
          </a:p>
        </p:txBody>
      </p:sp>
      <p:sp>
        <p:nvSpPr>
          <p:cNvPr id="184" name="Unidad 4. Orden de las Palabras…"/>
          <p:cNvSpPr txBox="1"/>
          <p:nvPr>
            <p:ph type="title"/>
          </p:nvPr>
        </p:nvSpPr>
        <p:spPr>
          <a:xfrm>
            <a:off x="2419153" y="-787400"/>
            <a:ext cx="10464801" cy="2540000"/>
          </a:xfrm>
          <a:prstGeom prst="rect">
            <a:avLst/>
          </a:prstGeom>
        </p:spPr>
        <p:txBody>
          <a:bodyPr/>
          <a:lstStyle/>
          <a:p>
            <a:pPr algn="r">
              <a:defRPr sz="1800"/>
            </a:pPr>
            <a:r>
              <a:t>Unidad 4. Orden de las Palabras </a:t>
            </a:r>
          </a:p>
          <a:p>
            <a:pPr algn="r">
              <a:defRPr sz="1800"/>
            </a:pPr>
            <a:r>
              <a:t>Lección 2. Conectores</a:t>
            </a:r>
          </a:p>
        </p:txBody>
      </p:sp>
      <p:sp>
        <p:nvSpPr>
          <p:cNvPr id="185" name="Dios es bueno, por eso él escucha mi oración. En especial, Dios es maravilloso, pues me ha salvado en Cristo. Entonces tú también debes arrepentirte. Como yo, que el otro día oré y tuve paz para seguir adelante. Primero oré, después entendí que debía obedecer.  Una manera de obedecer es esperar en paz porque Dios es bueno. Además…"/>
          <p:cNvSpPr txBox="1"/>
          <p:nvPr/>
        </p:nvSpPr>
        <p:spPr>
          <a:xfrm>
            <a:off x="952884" y="5182595"/>
            <a:ext cx="11683473" cy="225689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200">
                <a:solidFill>
                  <a:srgbClr val="A8E685"/>
                </a:solidFill>
                <a:latin typeface="Chalkduster"/>
                <a:ea typeface="Chalkduster"/>
                <a:cs typeface="Chalkduster"/>
                <a:sym typeface="Chalkduster"/>
              </a:defRPr>
            </a:lvl1pPr>
          </a:lstStyle>
          <a:p>
            <a:pPr/>
            <a:r>
              <a:t>Dios es bueno, por eso él escucha mi oración. En especial, Dios es maravilloso, pues me ha salvado en Cristo. Entonces tú también debes arrepentirte. Como yo, que el otro día oré y tuve paz para seguir adelante. Primero oré, después entendí que debía obedecer.  Una manera de obedecer es esperar en paz porque Dios es bueno. Además… </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7" name="Mejorar el uso de conectores…"/>
          <p:cNvSpPr txBox="1"/>
          <p:nvPr>
            <p:ph type="body" idx="1"/>
          </p:nvPr>
        </p:nvSpPr>
        <p:spPr>
          <a:xfrm>
            <a:off x="634302" y="1544091"/>
            <a:ext cx="11228196" cy="7132440"/>
          </a:xfrm>
          <a:prstGeom prst="rect">
            <a:avLst/>
          </a:prstGeom>
        </p:spPr>
        <p:txBody>
          <a:bodyPr/>
          <a:lstStyle/>
          <a:p>
            <a:pPr lvl="1">
              <a:buBlip>
                <a:blip r:embed="rId2"/>
              </a:buBlip>
              <a:defRPr sz="5500">
                <a:solidFill>
                  <a:srgbClr val="A8E685"/>
                </a:solidFill>
              </a:defRPr>
            </a:pPr>
            <a:r>
              <a:t>Mejorar el uso de conectores </a:t>
            </a:r>
          </a:p>
          <a:p>
            <a:pPr lvl="3" marL="0" indent="685800">
              <a:buSzTx/>
              <a:buNone/>
              <a:defRPr sz="5500"/>
            </a:pPr>
            <a:r>
              <a:t>* leer, poner atención, tener la intención de mejorar. </a:t>
            </a:r>
          </a:p>
          <a:p>
            <a:pPr lvl="3" marL="0" indent="685800">
              <a:buSzTx/>
              <a:buNone/>
              <a:defRPr sz="5500"/>
            </a:pPr>
            <a:r>
              <a:t>Ej. La Biblia</a:t>
            </a:r>
          </a:p>
        </p:txBody>
      </p:sp>
      <p:sp>
        <p:nvSpPr>
          <p:cNvPr id="188" name="Unidad 4. Orden de las Palabras…"/>
          <p:cNvSpPr txBox="1"/>
          <p:nvPr>
            <p:ph type="title"/>
          </p:nvPr>
        </p:nvSpPr>
        <p:spPr>
          <a:xfrm>
            <a:off x="2419153" y="-787400"/>
            <a:ext cx="10464801" cy="2540000"/>
          </a:xfrm>
          <a:prstGeom prst="rect">
            <a:avLst/>
          </a:prstGeom>
        </p:spPr>
        <p:txBody>
          <a:bodyPr/>
          <a:lstStyle/>
          <a:p>
            <a:pPr algn="r">
              <a:defRPr sz="1800"/>
            </a:pPr>
            <a:r>
              <a:t>Unidad 4. Orden de las Palabras </a:t>
            </a:r>
          </a:p>
          <a:p>
            <a:pPr algn="r">
              <a:defRPr sz="1800"/>
            </a:pPr>
            <a:r>
              <a:t>Lección 2. Conectores</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grpSp>
        <p:nvGrpSpPr>
          <p:cNvPr id="192" name="Lucas 1:1-4 (RVC)…"/>
          <p:cNvGrpSpPr/>
          <p:nvPr/>
        </p:nvGrpSpPr>
        <p:grpSpPr>
          <a:xfrm>
            <a:off x="345132" y="540591"/>
            <a:ext cx="12568536" cy="9053418"/>
            <a:chOff x="0" y="0"/>
            <a:chExt cx="12568535" cy="9053416"/>
          </a:xfrm>
        </p:grpSpPr>
        <p:sp>
          <p:nvSpPr>
            <p:cNvPr id="191" name="Lucas 1:1-4 (RVC)…"/>
            <p:cNvSpPr txBox="1"/>
            <p:nvPr/>
          </p:nvSpPr>
          <p:spPr>
            <a:xfrm>
              <a:off x="25400" y="25399"/>
              <a:ext cx="12517736" cy="9002618"/>
            </a:xfrm>
            <a:prstGeom prst="rect">
              <a:avLst/>
            </a:prstGeom>
            <a:noFill/>
            <a:ln>
              <a:noFill/>
            </a:ln>
            <a:effectLst/>
            <a:extLst>
              <a:ext uri="{C572A759-6A51-4108-AA02-DFA0A04FC94B}">
                <ma14:wrappingTextBoxFlag xmlns:ma14="http://schemas.microsoft.com/office/mac/drawingml/2011/main" val="1"/>
              </a:ext>
            </a:extLst>
          </p:spPr>
          <p:txBody>
            <a:bodyPr wrap="square" lIns="0" tIns="0" rIns="0" bIns="0" numCol="1" anchor="ctr">
              <a:spAutoFit/>
            </a:bodyPr>
            <a:lstStyle/>
            <a:p>
              <a:pPr lvl="1" algn="l" defTabSz="457200">
                <a:defRPr b="0" sz="3500">
                  <a:effectLst>
                    <a:outerShdw sx="100000" sy="100000" kx="0" ky="0" algn="b" rotWithShape="0" blurRad="63500" dist="25400" dir="2700000">
                      <a:srgbClr val="000000">
                        <a:alpha val="70000"/>
                      </a:srgbClr>
                    </a:outerShdw>
                  </a:effectLst>
                  <a:latin typeface="Chalkduster"/>
                  <a:ea typeface="Chalkduster"/>
                  <a:cs typeface="Chalkduster"/>
                  <a:sym typeface="Chalkduster"/>
                </a:defRPr>
              </a:pPr>
            </a:p>
            <a:p>
              <a:pPr lvl="1" algn="l" defTabSz="457200">
                <a:defRPr b="0" sz="3500">
                  <a:effectLst>
                    <a:outerShdw sx="100000" sy="100000" kx="0" ky="0" algn="b" rotWithShape="0" blurRad="63500" dist="25400" dir="2700000">
                      <a:srgbClr val="000000">
                        <a:alpha val="70000"/>
                      </a:srgbClr>
                    </a:outerShdw>
                  </a:effectLst>
                  <a:latin typeface="Chalkduster"/>
                  <a:ea typeface="Chalkduster"/>
                  <a:cs typeface="Chalkduster"/>
                  <a:sym typeface="Chalkduster"/>
                </a:defRPr>
              </a:pPr>
              <a:r>
                <a:t>Lucas 1:1-4 (RVC) </a:t>
              </a:r>
            </a:p>
            <a:p>
              <a:pPr lvl="1" algn="l" defTabSz="457200">
                <a:defRPr b="0" sz="3500">
                  <a:effectLst>
                    <a:outerShdw sx="100000" sy="100000" kx="0" ky="0" algn="b" rotWithShape="0" blurRad="63500" dist="25400" dir="2700000">
                      <a:srgbClr val="000000">
                        <a:alpha val="70000"/>
                      </a:srgbClr>
                    </a:outerShdw>
                  </a:effectLst>
                  <a:latin typeface="Chalkduster"/>
                  <a:ea typeface="Chalkduster"/>
                  <a:cs typeface="Chalkduster"/>
                  <a:sym typeface="Chalkduster"/>
                </a:defRPr>
              </a:pPr>
              <a:r>
                <a:t>Excelentísimo Teófilo: Muchos han tratado ya de relatar en forma ordenada la historia de los sucesos que ciertamente se han cumplido entre nosotros, </a:t>
              </a:r>
              <a:r>
                <a:rPr>
                  <a:solidFill>
                    <a:srgbClr val="A8E685"/>
                  </a:solidFill>
                </a:rPr>
                <a:t>tal y como</a:t>
              </a:r>
              <a:r>
                <a:t> nos los enseñaron quienes desde el principio fueron testigos presenciales y ministros de la palabra. </a:t>
              </a:r>
              <a:r>
                <a:rPr>
                  <a:solidFill>
                    <a:srgbClr val="A8E685"/>
                  </a:solidFill>
                </a:rPr>
                <a:t>Después </a:t>
              </a:r>
              <a:r>
                <a:t>de haber investigado todo con sumo cuidado desde su origen, me ha parecido una buena idea escribírtelas por orden, </a:t>
              </a:r>
              <a:r>
                <a:rPr>
                  <a:solidFill>
                    <a:srgbClr val="A8E685"/>
                  </a:solidFill>
                </a:rPr>
                <a:t>para que </a:t>
              </a:r>
              <a:r>
                <a:t>llegues a conocer bien la verdad de lo que se te ha enseñado.</a:t>
              </a:r>
            </a:p>
          </p:txBody>
        </p:sp>
        <p:pic>
          <p:nvPicPr>
            <p:cNvPr id="190" name="Lucas 1:1-4 (RVC)…" descr="Lucas 1:1-4 (RVC)…"/>
            <p:cNvPicPr>
              <a:picLocks noChangeAspect="0"/>
            </p:cNvPicPr>
            <p:nvPr/>
          </p:nvPicPr>
          <p:blipFill>
            <a:blip r:embed="rId2">
              <a:extLst/>
            </a:blip>
            <a:stretch>
              <a:fillRect/>
            </a:stretch>
          </p:blipFill>
          <p:spPr>
            <a:xfrm>
              <a:off x="0" y="-1"/>
              <a:ext cx="12568536" cy="9053418"/>
            </a:xfrm>
            <a:prstGeom prst="rect">
              <a:avLst/>
            </a:prstGeom>
            <a:effectLst/>
          </p:spPr>
        </p:pic>
      </p:grpSp>
      <p:sp>
        <p:nvSpPr>
          <p:cNvPr id="193" name="Unidad 4. Orden de las Palabras…"/>
          <p:cNvSpPr txBox="1"/>
          <p:nvPr>
            <p:ph type="title"/>
          </p:nvPr>
        </p:nvSpPr>
        <p:spPr>
          <a:xfrm>
            <a:off x="2438400" y="-190500"/>
            <a:ext cx="10464800" cy="1256457"/>
          </a:xfrm>
          <a:prstGeom prst="rect">
            <a:avLst/>
          </a:prstGeom>
        </p:spPr>
        <p:txBody>
          <a:bodyPr/>
          <a:lstStyle/>
          <a:p>
            <a:pPr algn="r">
              <a:defRPr sz="1500"/>
            </a:pPr>
            <a:r>
              <a:t>Unidad 4. Orden de las Palabras </a:t>
            </a:r>
          </a:p>
          <a:p>
            <a:pPr algn="r">
              <a:defRPr sz="1500"/>
            </a:pPr>
            <a:r>
              <a:t>Lección 2. Conectores</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95" name="Image" descr="Image"/>
          <p:cNvPicPr>
            <a:picLocks noChangeAspect="0"/>
          </p:cNvPicPr>
          <p:nvPr>
            <p:ph type="pic" idx="13"/>
          </p:nvPr>
        </p:nvPicPr>
        <p:blipFill>
          <a:blip r:embed="rId2">
            <a:extLst/>
          </a:blip>
          <a:stretch>
            <a:fillRect/>
          </a:stretch>
        </p:blipFill>
        <p:spPr>
          <a:xfrm>
            <a:off x="6927850" y="2940050"/>
            <a:ext cx="4835922" cy="6108700"/>
          </a:xfrm>
          <a:prstGeom prst="rect">
            <a:avLst/>
          </a:prstGeom>
        </p:spPr>
      </p:pic>
      <p:sp>
        <p:nvSpPr>
          <p:cNvPr id="196" name="TAREAS TRANSFORMADORAS"/>
          <p:cNvSpPr txBox="1"/>
          <p:nvPr>
            <p:ph type="title"/>
          </p:nvPr>
        </p:nvSpPr>
        <p:spPr>
          <a:xfrm>
            <a:off x="1130300" y="596900"/>
            <a:ext cx="10464800" cy="2540000"/>
          </a:xfrm>
          <a:prstGeom prst="rect">
            <a:avLst/>
          </a:prstGeom>
        </p:spPr>
        <p:txBody>
          <a:bodyPr/>
          <a:lstStyle/>
          <a:p>
            <a:pPr>
              <a:defRPr sz="4700"/>
            </a:pPr>
          </a:p>
          <a:p>
            <a:pPr>
              <a:defRPr sz="4700">
                <a:solidFill>
                  <a:srgbClr val="A8E685"/>
                </a:solidFill>
              </a:defRPr>
            </a:pPr>
            <a:r>
              <a:t>TAREAS TRANSFORMADORAS</a:t>
            </a:r>
          </a:p>
        </p:txBody>
      </p:sp>
      <p:sp>
        <p:nvSpPr>
          <p:cNvPr id="197" name="U4. T2.…"/>
          <p:cNvSpPr txBox="1"/>
          <p:nvPr>
            <p:ph type="body" sz="half" idx="1"/>
          </p:nvPr>
        </p:nvSpPr>
        <p:spPr>
          <a:xfrm>
            <a:off x="469999" y="2946400"/>
            <a:ext cx="6100416" cy="6096000"/>
          </a:xfrm>
          <a:prstGeom prst="rect">
            <a:avLst/>
          </a:prstGeom>
        </p:spPr>
        <p:txBody>
          <a:bodyPr/>
          <a:lstStyle/>
          <a:p>
            <a:pPr marL="463295" indent="-463295" defTabSz="438911">
              <a:spcBef>
                <a:spcPts val="3000"/>
              </a:spcBef>
              <a:buBlip>
                <a:blip r:embed="rId3"/>
              </a:buBlip>
              <a:defRPr sz="5471"/>
            </a:pPr>
            <a:r>
              <a:t> U4. T2. </a:t>
            </a:r>
          </a:p>
          <a:p>
            <a:pPr marL="0" indent="0" defTabSz="438911">
              <a:spcBef>
                <a:spcPts val="3000"/>
              </a:spcBef>
              <a:buSzTx/>
              <a:buNone/>
              <a:defRPr sz="5471"/>
            </a:pPr>
            <a:r>
              <a:t>a. Identificar los conectores de los capítulos 2 al 10 de Génesis.</a:t>
            </a:r>
          </a:p>
        </p:txBody>
      </p:sp>
      <p:sp>
        <p:nvSpPr>
          <p:cNvPr id="198" name="Unidad 4. Orden de las Palabras…"/>
          <p:cNvSpPr txBox="1"/>
          <p:nvPr/>
        </p:nvSpPr>
        <p:spPr>
          <a:xfrm>
            <a:off x="2438400" y="-190500"/>
            <a:ext cx="10464800" cy="1256457"/>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lgn="r" defTabSz="457200">
              <a:defRPr b="0" sz="1500">
                <a:latin typeface="Chalkduster"/>
                <a:ea typeface="Chalkduster"/>
                <a:cs typeface="Chalkduster"/>
                <a:sym typeface="Chalkduster"/>
              </a:defRPr>
            </a:pPr>
            <a:r>
              <a:t>Unidad 4. Orden de las Palabras </a:t>
            </a:r>
          </a:p>
          <a:p>
            <a:pPr algn="r" defTabSz="457200">
              <a:defRPr b="0" sz="1500">
                <a:latin typeface="Chalkduster"/>
                <a:ea typeface="Chalkduster"/>
                <a:cs typeface="Chalkduster"/>
                <a:sym typeface="Chalkduster"/>
              </a:defRPr>
            </a:pPr>
            <a:r>
              <a:t>Lección 2. Conectores</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2" name="Unidad 4. Orden de las Palabras…"/>
          <p:cNvSpPr txBox="1"/>
          <p:nvPr>
            <p:ph type="title"/>
          </p:nvPr>
        </p:nvSpPr>
        <p:spPr>
          <a:xfrm>
            <a:off x="2362200" y="-444500"/>
            <a:ext cx="10464800" cy="2540000"/>
          </a:xfrm>
          <a:prstGeom prst="rect">
            <a:avLst/>
          </a:prstGeom>
        </p:spPr>
        <p:txBody>
          <a:bodyPr/>
          <a:lstStyle/>
          <a:p>
            <a:pPr algn="r">
              <a:defRPr sz="2700"/>
            </a:pPr>
            <a:r>
              <a:t>Unidad 4. Orden de las Palabras </a:t>
            </a:r>
          </a:p>
          <a:p>
            <a:pPr algn="r">
              <a:defRPr sz="2700"/>
            </a:pPr>
            <a:r>
              <a:t>Lección 2. Conectores</a:t>
            </a:r>
          </a:p>
        </p:txBody>
      </p:sp>
      <p:sp>
        <p:nvSpPr>
          <p:cNvPr id="153" name="CONECTORES…"/>
          <p:cNvSpPr txBox="1"/>
          <p:nvPr/>
        </p:nvSpPr>
        <p:spPr>
          <a:xfrm>
            <a:off x="927484" y="2404556"/>
            <a:ext cx="11683473" cy="466568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4700">
                <a:solidFill>
                  <a:srgbClr val="A8E685"/>
                </a:solidFill>
                <a:latin typeface="Chalkduster"/>
                <a:ea typeface="Chalkduster"/>
                <a:cs typeface="Chalkduster"/>
                <a:sym typeface="Chalkduster"/>
              </a:defRPr>
            </a:lvl1pPr>
            <a:lvl2pPr marL="920750" indent="-349250" algn="l" defTabSz="457200">
              <a:buSzPct val="43000"/>
              <a:buBlip>
                <a:blip r:embed="rId2"/>
              </a:buBlip>
              <a:defRPr b="0" sz="4700">
                <a:latin typeface="Chalkduster"/>
                <a:ea typeface="Chalkduster"/>
                <a:cs typeface="Chalkduster"/>
                <a:sym typeface="Chalkduster"/>
              </a:defRPr>
            </a:lvl2pPr>
          </a:lstStyle>
          <a:p>
            <a:pPr/>
            <a:r>
              <a:t>CONECTORES</a:t>
            </a:r>
          </a:p>
          <a:p>
            <a:pPr lvl="1"/>
            <a:r>
              <a:t> Son palabras que sirven para enlazar ideas (enunciados, oraciones, frases, párrafos) para que la comunicación sea efectiva. </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5" name="http://commonweb.unifr.ch/artsdean/pub/gestens/f/as/files/4740/25247_170038.pdf"/>
          <p:cNvSpPr txBox="1"/>
          <p:nvPr/>
        </p:nvSpPr>
        <p:spPr>
          <a:xfrm>
            <a:off x="2517146" y="9016839"/>
            <a:ext cx="7970507" cy="353412"/>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defTabSz="457200">
              <a:defRPr b="0" sz="1300">
                <a:latin typeface="Chalkduster"/>
                <a:ea typeface="Chalkduster"/>
                <a:cs typeface="Chalkduster"/>
                <a:sym typeface="Chalkduster"/>
              </a:defRPr>
            </a:lvl1pPr>
          </a:lstStyle>
          <a:p>
            <a:pPr/>
            <a:r>
              <a:t>http://commonweb.unifr.ch/artsdean/pub/gestens/f/as/files/4740/25247_170038.pdf</a:t>
            </a:r>
          </a:p>
        </p:txBody>
      </p:sp>
      <p:sp>
        <p:nvSpPr>
          <p:cNvPr id="156" name="LISTA Y CLASIFICACIÓN DE CONECTORES…"/>
          <p:cNvSpPr txBox="1"/>
          <p:nvPr/>
        </p:nvSpPr>
        <p:spPr>
          <a:xfrm>
            <a:off x="839035" y="1057130"/>
            <a:ext cx="10464801" cy="763933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defTabSz="457200">
              <a:defRPr b="0" sz="3600">
                <a:solidFill>
                  <a:srgbClr val="A8E685"/>
                </a:solidFill>
                <a:latin typeface="Chalkduster"/>
                <a:ea typeface="Chalkduster"/>
                <a:cs typeface="Chalkduster"/>
                <a:sym typeface="Chalkduster"/>
              </a:defRPr>
            </a:pPr>
            <a:r>
              <a:t>LISTA Y CLASIFICACIÓN DE CONECTORES</a:t>
            </a:r>
          </a:p>
          <a:p>
            <a:pPr algn="l" defTabSz="457200">
              <a:defRPr b="0" sz="3600">
                <a:latin typeface="Chalkduster"/>
                <a:ea typeface="Chalkduster"/>
                <a:cs typeface="Chalkduster"/>
                <a:sym typeface="Chalkduster"/>
              </a:defRPr>
            </a:pPr>
          </a:p>
          <a:p>
            <a:pPr algn="l" defTabSz="457200">
              <a:defRPr b="0" sz="3600">
                <a:latin typeface="Chalkduster"/>
                <a:ea typeface="Chalkduster"/>
                <a:cs typeface="Chalkduster"/>
                <a:sym typeface="Chalkduster"/>
              </a:defRPr>
            </a:pPr>
            <a:r>
              <a:rPr>
                <a:solidFill>
                  <a:srgbClr val="A8E685"/>
                </a:solidFill>
              </a:rPr>
              <a:t>ADITIVOS:</a:t>
            </a:r>
            <a:r>
              <a:t> Expresan suma de ideas.</a:t>
            </a:r>
          </a:p>
          <a:p>
            <a:pPr marL="428625" indent="-428625" algn="l" defTabSz="457200">
              <a:buSzPct val="43000"/>
              <a:buBlip>
                <a:blip r:embed="rId2"/>
              </a:buBlip>
              <a:defRPr b="0" sz="3600">
                <a:latin typeface="Chalkduster"/>
                <a:ea typeface="Chalkduster"/>
                <a:cs typeface="Chalkduster"/>
                <a:sym typeface="Chalkduster"/>
              </a:defRPr>
            </a:pPr>
            <a:r>
              <a:rPr>
                <a:solidFill>
                  <a:srgbClr val="FF7777"/>
                </a:solidFill>
              </a:rPr>
              <a:t>NOCIÓN DE SUMA:</a:t>
            </a:r>
            <a:r>
              <a:t> y, además, también, asimismo, también, por añadidura, igualmente. </a:t>
            </a:r>
          </a:p>
          <a:p>
            <a:pPr marL="428625" indent="-428625" algn="l" defTabSz="457200">
              <a:buSzPct val="43000"/>
              <a:buBlip>
                <a:blip r:embed="rId2"/>
              </a:buBlip>
              <a:defRPr b="0" sz="3600">
                <a:latin typeface="Chalkduster"/>
                <a:ea typeface="Chalkduster"/>
                <a:cs typeface="Chalkduster"/>
                <a:sym typeface="Chalkduster"/>
              </a:defRPr>
            </a:pPr>
            <a:r>
              <a:rPr>
                <a:solidFill>
                  <a:srgbClr val="FF7777"/>
                </a:solidFill>
              </a:rPr>
              <a:t>MATIZ INTENSIFICATIVO: </a:t>
            </a:r>
            <a:r>
              <a:t>encima, es más, más aún.</a:t>
            </a:r>
          </a:p>
          <a:p>
            <a:pPr marL="428625" indent="-428625" algn="l" defTabSz="457200">
              <a:buSzPct val="43000"/>
              <a:buBlip>
                <a:blip r:embed="rId2"/>
              </a:buBlip>
              <a:defRPr b="0" sz="3600">
                <a:latin typeface="Chalkduster"/>
                <a:ea typeface="Chalkduster"/>
                <a:cs typeface="Chalkduster"/>
                <a:sym typeface="Chalkduster"/>
              </a:defRPr>
            </a:pPr>
            <a:r>
              <a:rPr>
                <a:solidFill>
                  <a:srgbClr val="FF7777"/>
                </a:solidFill>
              </a:rPr>
              <a:t>GRADO MÁXIMO:</a:t>
            </a:r>
            <a:r>
              <a:t> incluso, hasta, para colmo.</a:t>
            </a:r>
          </a:p>
        </p:txBody>
      </p:sp>
      <p:sp>
        <p:nvSpPr>
          <p:cNvPr id="157" name="Unidad 4. Orden de las Palabras…"/>
          <p:cNvSpPr txBox="1"/>
          <p:nvPr>
            <p:ph type="title"/>
          </p:nvPr>
        </p:nvSpPr>
        <p:spPr>
          <a:xfrm>
            <a:off x="2419153" y="-787400"/>
            <a:ext cx="10464801" cy="2540000"/>
          </a:xfrm>
          <a:prstGeom prst="rect">
            <a:avLst/>
          </a:prstGeom>
        </p:spPr>
        <p:txBody>
          <a:bodyPr/>
          <a:lstStyle/>
          <a:p>
            <a:pPr algn="r">
              <a:defRPr sz="1800"/>
            </a:pPr>
            <a:r>
              <a:t>Unidad 4. Orden de las Palabras </a:t>
            </a:r>
          </a:p>
          <a:p>
            <a:pPr algn="r">
              <a:defRPr sz="1800"/>
            </a:pPr>
            <a:r>
              <a:t>Lección 2. Conectores</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9" name="OPOSITIVOS: Expresan diferentes relaciones de contraste entre enunciados.…"/>
          <p:cNvSpPr txBox="1"/>
          <p:nvPr/>
        </p:nvSpPr>
        <p:spPr>
          <a:xfrm>
            <a:off x="1258135" y="1450577"/>
            <a:ext cx="10670431" cy="631904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defTabSz="457200">
              <a:defRPr b="0" sz="3300">
                <a:latin typeface="Chalkduster"/>
                <a:ea typeface="Chalkduster"/>
                <a:cs typeface="Chalkduster"/>
                <a:sym typeface="Chalkduster"/>
              </a:defRPr>
            </a:pPr>
            <a:r>
              <a:rPr>
                <a:solidFill>
                  <a:srgbClr val="A8E685"/>
                </a:solidFill>
              </a:rPr>
              <a:t>OPOSITIVOS: </a:t>
            </a:r>
            <a:r>
              <a:t>Expresan diferentes relaciones de contraste entre enunciados.</a:t>
            </a:r>
          </a:p>
          <a:p>
            <a:pPr marL="428625" indent="-428625" algn="l" defTabSz="457200">
              <a:buSzPct val="43000"/>
              <a:buBlip>
                <a:blip r:embed="rId2"/>
              </a:buBlip>
              <a:defRPr b="0" sz="3300">
                <a:latin typeface="Chalkduster"/>
                <a:ea typeface="Chalkduster"/>
                <a:cs typeface="Chalkduster"/>
                <a:sym typeface="Chalkduster"/>
              </a:defRPr>
            </a:pPr>
            <a:r>
              <a:rPr>
                <a:solidFill>
                  <a:srgbClr val="FF7777"/>
                </a:solidFill>
              </a:rPr>
              <a:t>CONCESIÓN:</a:t>
            </a:r>
            <a:r>
              <a:t> con todo, a pesar de todo, aun así, ahora bien, de cualquier modo, al mismo tiempo.</a:t>
            </a:r>
          </a:p>
          <a:p>
            <a:pPr marL="428625" indent="-428625" algn="l" defTabSz="457200">
              <a:buSzPct val="43000"/>
              <a:buBlip>
                <a:blip r:embed="rId2"/>
              </a:buBlip>
              <a:defRPr b="0" sz="3300">
                <a:latin typeface="Chalkduster"/>
                <a:ea typeface="Chalkduster"/>
                <a:cs typeface="Chalkduster"/>
                <a:sym typeface="Chalkduster"/>
              </a:defRPr>
            </a:pPr>
            <a:r>
              <a:rPr>
                <a:solidFill>
                  <a:srgbClr val="FF7777"/>
                </a:solidFill>
              </a:rPr>
              <a:t>RESTRICCIÓN:</a:t>
            </a:r>
            <a:r>
              <a:t> pero, sin embargo, no obstante, en cierto modo, en cierta medida, hasta cierto punto, si bien, por otra parte, empero.</a:t>
            </a:r>
          </a:p>
          <a:p>
            <a:pPr marL="428625" indent="-428625" algn="l" defTabSz="457200">
              <a:buSzPct val="43000"/>
              <a:buBlip>
                <a:blip r:embed="rId2"/>
              </a:buBlip>
              <a:defRPr b="0" sz="3300">
                <a:latin typeface="Chalkduster"/>
                <a:ea typeface="Chalkduster"/>
                <a:cs typeface="Chalkduster"/>
                <a:sym typeface="Chalkduster"/>
              </a:defRPr>
            </a:pPr>
            <a:r>
              <a:rPr>
                <a:solidFill>
                  <a:srgbClr val="FF7777"/>
                </a:solidFill>
              </a:rPr>
              <a:t>EXCLUSIÓN:</a:t>
            </a:r>
            <a:r>
              <a:t> por el contrario, en cambio.</a:t>
            </a:r>
          </a:p>
        </p:txBody>
      </p:sp>
      <p:sp>
        <p:nvSpPr>
          <p:cNvPr id="160" name="http://commonweb.unifr.ch/artsdean/pub/gestens/f/as/files/4740/25247_170038.pdf"/>
          <p:cNvSpPr txBox="1"/>
          <p:nvPr/>
        </p:nvSpPr>
        <p:spPr>
          <a:xfrm>
            <a:off x="2517146" y="9016839"/>
            <a:ext cx="7970507" cy="353412"/>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defTabSz="457200">
              <a:defRPr b="0" sz="1300">
                <a:latin typeface="Chalkduster"/>
                <a:ea typeface="Chalkduster"/>
                <a:cs typeface="Chalkduster"/>
                <a:sym typeface="Chalkduster"/>
              </a:defRPr>
            </a:lvl1pPr>
          </a:lstStyle>
          <a:p>
            <a:pPr/>
            <a:r>
              <a:t>http://commonweb.unifr.ch/artsdean/pub/gestens/f/as/files/4740/25247_170038.pdf</a:t>
            </a:r>
          </a:p>
        </p:txBody>
      </p:sp>
      <p:sp>
        <p:nvSpPr>
          <p:cNvPr id="161" name="Unidad 4. Orden de las Palabras…"/>
          <p:cNvSpPr txBox="1"/>
          <p:nvPr>
            <p:ph type="title"/>
          </p:nvPr>
        </p:nvSpPr>
        <p:spPr>
          <a:xfrm>
            <a:off x="2419153" y="-787400"/>
            <a:ext cx="10464801" cy="2540000"/>
          </a:xfrm>
          <a:prstGeom prst="rect">
            <a:avLst/>
          </a:prstGeom>
        </p:spPr>
        <p:txBody>
          <a:bodyPr/>
          <a:lstStyle/>
          <a:p>
            <a:pPr algn="r">
              <a:defRPr sz="1800"/>
            </a:pPr>
            <a:r>
              <a:t>Unidad 4. Orden de las Palabras </a:t>
            </a:r>
          </a:p>
          <a:p>
            <a:pPr algn="r">
              <a:defRPr sz="1800"/>
            </a:pPr>
            <a:r>
              <a:t>Lección 2. Conectores</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3" name="CAUSATIVOS-CONSECUTIVOS: Expresan relaciones de causa o consecuencia entre los enunciados.…"/>
          <p:cNvSpPr txBox="1"/>
          <p:nvPr/>
        </p:nvSpPr>
        <p:spPr>
          <a:xfrm>
            <a:off x="724735" y="1501377"/>
            <a:ext cx="11860999" cy="631904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defTabSz="457200">
              <a:defRPr b="0" sz="3300">
                <a:latin typeface="Chalkduster"/>
                <a:ea typeface="Chalkduster"/>
                <a:cs typeface="Chalkduster"/>
                <a:sym typeface="Chalkduster"/>
              </a:defRPr>
            </a:pPr>
            <a:r>
              <a:rPr>
                <a:solidFill>
                  <a:srgbClr val="A8E685"/>
                </a:solidFill>
              </a:rPr>
              <a:t>CAUSATIVOS-CONSECUTIVOS: </a:t>
            </a:r>
            <a:r>
              <a:t>Expresan relaciones de causa o consecuencia entre los enunciados.</a:t>
            </a:r>
          </a:p>
          <a:p>
            <a:pPr marL="428625" indent="-428625" algn="l" defTabSz="457200">
              <a:buSzPct val="43000"/>
              <a:buBlip>
                <a:blip r:embed="rId2"/>
              </a:buBlip>
              <a:defRPr b="0" sz="3300">
                <a:latin typeface="Chalkduster"/>
                <a:ea typeface="Chalkduster"/>
                <a:cs typeface="Chalkduster"/>
                <a:sym typeface="Chalkduster"/>
              </a:defRPr>
            </a:pPr>
            <a:r>
              <a:rPr>
                <a:solidFill>
                  <a:srgbClr val="FF7777"/>
                </a:solidFill>
              </a:rPr>
              <a:t>CONSECUTIVOS:</a:t>
            </a:r>
            <a:r>
              <a:t> por tanto, por ende, por consiguiente, de ahí que, en consecuencia, así pues, por lo tanto, por eso, por lo que sigue, por esta razón, entonces, entonces resulta que, de manera que.</a:t>
            </a:r>
          </a:p>
          <a:p>
            <a:pPr marL="428625" indent="-428625" algn="l" defTabSz="457200">
              <a:buSzPct val="43000"/>
              <a:buBlip>
                <a:blip r:embed="rId2"/>
              </a:buBlip>
              <a:defRPr b="0" sz="3300">
                <a:latin typeface="Chalkduster"/>
                <a:ea typeface="Chalkduster"/>
                <a:cs typeface="Chalkduster"/>
                <a:sym typeface="Chalkduster"/>
              </a:defRPr>
            </a:pPr>
            <a:r>
              <a:rPr>
                <a:solidFill>
                  <a:srgbClr val="FF7777"/>
                </a:solidFill>
              </a:rPr>
              <a:t>CAUSALES: </a:t>
            </a:r>
            <a:r>
              <a:t>porque, pues, puesto que, ya que, a causa de, visto que, dado que, como, considerando que, a causa de, por culpa de.</a:t>
            </a:r>
          </a:p>
        </p:txBody>
      </p:sp>
      <p:sp>
        <p:nvSpPr>
          <p:cNvPr id="164" name="http://commonweb.unifr.ch/artsdean/pub/gestens/f/as/files/4740/25247_170038.pdf"/>
          <p:cNvSpPr txBox="1"/>
          <p:nvPr/>
        </p:nvSpPr>
        <p:spPr>
          <a:xfrm>
            <a:off x="2517146" y="9016839"/>
            <a:ext cx="7970507" cy="353412"/>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defTabSz="457200">
              <a:defRPr b="0" sz="1300">
                <a:latin typeface="Chalkduster"/>
                <a:ea typeface="Chalkduster"/>
                <a:cs typeface="Chalkduster"/>
                <a:sym typeface="Chalkduster"/>
              </a:defRPr>
            </a:lvl1pPr>
          </a:lstStyle>
          <a:p>
            <a:pPr/>
            <a:r>
              <a:t>http://commonweb.unifr.ch/artsdean/pub/gestens/f/as/files/4740/25247_170038.pdf</a:t>
            </a:r>
          </a:p>
        </p:txBody>
      </p:sp>
      <p:sp>
        <p:nvSpPr>
          <p:cNvPr id="165" name="Unidad 4. Orden de las Palabras…"/>
          <p:cNvSpPr txBox="1"/>
          <p:nvPr>
            <p:ph type="title"/>
          </p:nvPr>
        </p:nvSpPr>
        <p:spPr>
          <a:xfrm>
            <a:off x="2419153" y="-787400"/>
            <a:ext cx="10464801" cy="2540000"/>
          </a:xfrm>
          <a:prstGeom prst="rect">
            <a:avLst/>
          </a:prstGeom>
        </p:spPr>
        <p:txBody>
          <a:bodyPr/>
          <a:lstStyle/>
          <a:p>
            <a:pPr algn="r">
              <a:defRPr sz="1800"/>
            </a:pPr>
            <a:r>
              <a:t>Unidad 4. Orden de las Palabras </a:t>
            </a:r>
          </a:p>
          <a:p>
            <a:pPr algn="r">
              <a:defRPr sz="1800"/>
            </a:pPr>
            <a:r>
              <a:t>Lección 2. Conectores</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7" name="COMPARATIVOS: Subrayan algún tipo de semejanza entre los enunciados.…"/>
          <p:cNvSpPr txBox="1"/>
          <p:nvPr/>
        </p:nvSpPr>
        <p:spPr>
          <a:xfrm>
            <a:off x="978735" y="1697722"/>
            <a:ext cx="10464800" cy="270055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defTabSz="457200">
              <a:defRPr b="0" sz="2700">
                <a:latin typeface="Chalkduster"/>
                <a:ea typeface="Chalkduster"/>
                <a:cs typeface="Chalkduster"/>
                <a:sym typeface="Chalkduster"/>
              </a:defRPr>
            </a:pPr>
          </a:p>
          <a:p>
            <a:pPr algn="l" defTabSz="457200">
              <a:defRPr b="0" sz="2700">
                <a:latin typeface="Chalkduster"/>
                <a:ea typeface="Chalkduster"/>
                <a:cs typeface="Chalkduster"/>
                <a:sym typeface="Chalkduster"/>
              </a:defRPr>
            </a:pPr>
            <a:r>
              <a:rPr>
                <a:solidFill>
                  <a:srgbClr val="A8E685"/>
                </a:solidFill>
              </a:rPr>
              <a:t>COMPARATIVOS:</a:t>
            </a:r>
            <a:r>
              <a:t> Subrayan algún tipo de semejanza entre los enunciados.</a:t>
            </a:r>
          </a:p>
          <a:p>
            <a:pPr marL="428625" indent="-428625" algn="l" defTabSz="457200">
              <a:buSzPct val="43000"/>
              <a:buBlip>
                <a:blip r:embed="rId2"/>
              </a:buBlip>
              <a:defRPr b="0" sz="2700">
                <a:latin typeface="Chalkduster"/>
                <a:ea typeface="Chalkduster"/>
                <a:cs typeface="Chalkduster"/>
                <a:sym typeface="Chalkduster"/>
              </a:defRPr>
            </a:pPr>
            <a:r>
              <a:t>Del mismo modo, igualmente, análogamente, de modo similar.</a:t>
            </a:r>
          </a:p>
        </p:txBody>
      </p:sp>
      <p:sp>
        <p:nvSpPr>
          <p:cNvPr id="168" name="http://commonweb.unifr.ch/artsdean/pub/gestens/f/as/files/4740/25247_170038.pdf"/>
          <p:cNvSpPr txBox="1"/>
          <p:nvPr/>
        </p:nvSpPr>
        <p:spPr>
          <a:xfrm>
            <a:off x="2517146" y="9016839"/>
            <a:ext cx="7970507" cy="353412"/>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defTabSz="457200">
              <a:defRPr b="0" sz="1300">
                <a:latin typeface="Chalkduster"/>
                <a:ea typeface="Chalkduster"/>
                <a:cs typeface="Chalkduster"/>
                <a:sym typeface="Chalkduster"/>
              </a:defRPr>
            </a:lvl1pPr>
          </a:lstStyle>
          <a:p>
            <a:pPr/>
            <a:r>
              <a:t>http://commonweb.unifr.ch/artsdean/pub/gestens/f/as/files/4740/25247_170038.pdf</a:t>
            </a:r>
          </a:p>
        </p:txBody>
      </p:sp>
      <p:sp>
        <p:nvSpPr>
          <p:cNvPr id="169" name="Unidad 4. Orden de las Palabras…"/>
          <p:cNvSpPr txBox="1"/>
          <p:nvPr>
            <p:ph type="title"/>
          </p:nvPr>
        </p:nvSpPr>
        <p:spPr>
          <a:xfrm>
            <a:off x="2419153" y="-787400"/>
            <a:ext cx="10464801" cy="2540000"/>
          </a:xfrm>
          <a:prstGeom prst="rect">
            <a:avLst/>
          </a:prstGeom>
        </p:spPr>
        <p:txBody>
          <a:bodyPr/>
          <a:lstStyle/>
          <a:p>
            <a:pPr algn="r">
              <a:defRPr sz="1800"/>
            </a:pPr>
            <a:r>
              <a:t>Unidad 4. Orden de las Palabras </a:t>
            </a:r>
          </a:p>
          <a:p>
            <a:pPr algn="r">
              <a:defRPr sz="1800"/>
            </a:pPr>
            <a:r>
              <a:t>Lección 2. Conectores</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1" name="REFORMULATIVOS: Indican que un enunciado posterior reproduce total o parcialmente, bajo otra forma, lo expresado en uno o más enunciados anteriores.…"/>
          <p:cNvSpPr txBox="1"/>
          <p:nvPr/>
        </p:nvSpPr>
        <p:spPr>
          <a:xfrm>
            <a:off x="432635" y="1322735"/>
            <a:ext cx="12011346" cy="7412928"/>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defTabSz="457200">
              <a:defRPr b="0" sz="2300">
                <a:latin typeface="Chalkduster"/>
                <a:ea typeface="Chalkduster"/>
                <a:cs typeface="Chalkduster"/>
                <a:sym typeface="Chalkduster"/>
              </a:defRPr>
            </a:pPr>
            <a:r>
              <a:rPr>
                <a:solidFill>
                  <a:srgbClr val="A8E685"/>
                </a:solidFill>
              </a:rPr>
              <a:t>REFORMULATIVOS: </a:t>
            </a:r>
            <a:r>
              <a:t>Indican que un enunciado posterior reproduce total o parcialmente, bajo otra forma, lo expresado en uno o más enunciados anteriores.</a:t>
            </a:r>
          </a:p>
          <a:p>
            <a:pPr algn="l" defTabSz="457200">
              <a:defRPr b="0" sz="2300">
                <a:latin typeface="Chalkduster"/>
                <a:ea typeface="Chalkduster"/>
                <a:cs typeface="Chalkduster"/>
                <a:sym typeface="Chalkduster"/>
              </a:defRPr>
            </a:pPr>
            <a:r>
              <a:rPr>
                <a:solidFill>
                  <a:srgbClr val="FF7777"/>
                </a:solidFill>
              </a:rPr>
              <a:t>EXPLICACIÓN: </a:t>
            </a:r>
            <a:r>
              <a:t>es decir, o sea, esto es, a saber, en otras palabras, de hecho.</a:t>
            </a:r>
          </a:p>
          <a:p>
            <a:pPr algn="l" defTabSz="457200">
              <a:defRPr b="0" sz="2300">
                <a:latin typeface="Chalkduster"/>
                <a:ea typeface="Chalkduster"/>
                <a:cs typeface="Chalkduster"/>
                <a:sym typeface="Chalkduster"/>
              </a:defRPr>
            </a:pPr>
            <a:r>
              <a:rPr>
                <a:solidFill>
                  <a:srgbClr val="FF7777"/>
                </a:solidFill>
              </a:rPr>
              <a:t>RECAPITULACIÓN: </a:t>
            </a:r>
            <a:r>
              <a:t>en resumen, en resumidas cuentas, en definitiva, en suma, total, en una palabra, en otras palabras, dicho de otro modo, en breve, en síntesis, recapitulando, brevemente, en pocas palabras, globalmente, en conjunto, recogiendo lo más importante, así pues, como se ha dicho.</a:t>
            </a:r>
          </a:p>
          <a:p>
            <a:pPr algn="l" defTabSz="457200">
              <a:defRPr b="0" sz="2300">
                <a:latin typeface="Chalkduster"/>
                <a:ea typeface="Chalkduster"/>
                <a:cs typeface="Chalkduster"/>
                <a:sym typeface="Chalkduster"/>
              </a:defRPr>
            </a:pPr>
            <a:r>
              <a:rPr>
                <a:solidFill>
                  <a:srgbClr val="FF7777"/>
                </a:solidFill>
              </a:rPr>
              <a:t>EJEMPLIFICACIÓN:</a:t>
            </a:r>
            <a:r>
              <a:t> por ejemplo, así, así como, verbigracia, por ejemplo, particularmente, en particular, específicamente, incidentalmente, para ilustrar, en el caso de, vale la pena decir, hay que hacer notar, conviene destacar, lo más importante, la idea central es, en efecto, efectivamente.</a:t>
            </a:r>
          </a:p>
          <a:p>
            <a:pPr algn="l" defTabSz="457200">
              <a:defRPr b="0" sz="2300">
                <a:latin typeface="Chalkduster"/>
                <a:ea typeface="Chalkduster"/>
                <a:cs typeface="Chalkduster"/>
                <a:sym typeface="Chalkduster"/>
              </a:defRPr>
            </a:pPr>
            <a:r>
              <a:rPr>
                <a:solidFill>
                  <a:srgbClr val="FF7777"/>
                </a:solidFill>
              </a:rPr>
              <a:t>CORRECCIÓN: </a:t>
            </a:r>
            <a:r>
              <a:t>mejor dicho, o sea, bueno.</a:t>
            </a:r>
          </a:p>
        </p:txBody>
      </p:sp>
      <p:sp>
        <p:nvSpPr>
          <p:cNvPr id="172" name="http://commonweb.unifr.ch/artsdean/pub/gestens/f/as/files/4740/25247_170038.pdf"/>
          <p:cNvSpPr txBox="1"/>
          <p:nvPr/>
        </p:nvSpPr>
        <p:spPr>
          <a:xfrm>
            <a:off x="2517146" y="9016839"/>
            <a:ext cx="7970507" cy="353412"/>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defTabSz="457200">
              <a:defRPr b="0" sz="1300">
                <a:latin typeface="Chalkduster"/>
                <a:ea typeface="Chalkduster"/>
                <a:cs typeface="Chalkduster"/>
                <a:sym typeface="Chalkduster"/>
              </a:defRPr>
            </a:lvl1pPr>
          </a:lstStyle>
          <a:p>
            <a:pPr/>
            <a:r>
              <a:t>http://commonweb.unifr.ch/artsdean/pub/gestens/f/as/files/4740/25247_170038.pdf</a:t>
            </a:r>
          </a:p>
        </p:txBody>
      </p:sp>
      <p:sp>
        <p:nvSpPr>
          <p:cNvPr id="173" name="Unidad 4. Orden de las Palabras…"/>
          <p:cNvSpPr txBox="1"/>
          <p:nvPr>
            <p:ph type="title"/>
          </p:nvPr>
        </p:nvSpPr>
        <p:spPr>
          <a:xfrm>
            <a:off x="2419153" y="-787400"/>
            <a:ext cx="10464801" cy="2540000"/>
          </a:xfrm>
          <a:prstGeom prst="rect">
            <a:avLst/>
          </a:prstGeom>
        </p:spPr>
        <p:txBody>
          <a:bodyPr/>
          <a:lstStyle/>
          <a:p>
            <a:pPr algn="r">
              <a:defRPr sz="1800"/>
            </a:pPr>
            <a:r>
              <a:t>Unidad 4. Orden de las Palabras </a:t>
            </a:r>
          </a:p>
          <a:p>
            <a:pPr algn="r">
              <a:defRPr sz="1800"/>
            </a:pPr>
            <a:r>
              <a:t>Lección 2. Conectores</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5" name="Unidad 4. Orden de las Palabras…"/>
          <p:cNvSpPr txBox="1"/>
          <p:nvPr>
            <p:ph type="title"/>
          </p:nvPr>
        </p:nvSpPr>
        <p:spPr>
          <a:xfrm>
            <a:off x="2419153" y="-787400"/>
            <a:ext cx="10464801" cy="2540000"/>
          </a:xfrm>
          <a:prstGeom prst="rect">
            <a:avLst/>
          </a:prstGeom>
        </p:spPr>
        <p:txBody>
          <a:bodyPr/>
          <a:lstStyle/>
          <a:p>
            <a:pPr algn="r">
              <a:defRPr sz="1800"/>
            </a:pPr>
            <a:r>
              <a:t>Unidad 4. Orden de las Palabras </a:t>
            </a:r>
          </a:p>
          <a:p>
            <a:pPr algn="r">
              <a:defRPr sz="1800"/>
            </a:pPr>
            <a:r>
              <a:t>Lección 2. Conectores</a:t>
            </a:r>
          </a:p>
        </p:txBody>
      </p:sp>
      <p:sp>
        <p:nvSpPr>
          <p:cNvPr id="176" name="ORDENADORES: Señalan las diferentes partes del texto.…"/>
          <p:cNvSpPr txBox="1"/>
          <p:nvPr/>
        </p:nvSpPr>
        <p:spPr>
          <a:xfrm>
            <a:off x="538028" y="1208435"/>
            <a:ext cx="11928745" cy="7870128"/>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defTabSz="457200">
              <a:defRPr b="0" sz="2300">
                <a:latin typeface="Chalkduster"/>
                <a:ea typeface="Chalkduster"/>
                <a:cs typeface="Chalkduster"/>
                <a:sym typeface="Chalkduster"/>
              </a:defRPr>
            </a:pPr>
            <a:r>
              <a:rPr>
                <a:solidFill>
                  <a:srgbClr val="A8E685"/>
                </a:solidFill>
              </a:rPr>
              <a:t>ORDENADORES: </a:t>
            </a:r>
            <a:r>
              <a:t>Señalan las diferentes partes del texto.</a:t>
            </a:r>
          </a:p>
          <a:p>
            <a:pPr marL="228600" indent="-228600" algn="l" defTabSz="457200">
              <a:buSzPct val="100000"/>
              <a:buChar char="•"/>
              <a:defRPr b="0" sz="2300">
                <a:latin typeface="Chalkduster"/>
                <a:ea typeface="Chalkduster"/>
                <a:cs typeface="Chalkduster"/>
                <a:sym typeface="Chalkduster"/>
              </a:defRPr>
            </a:pPr>
            <a:r>
              <a:rPr>
                <a:solidFill>
                  <a:srgbClr val="FF7E79"/>
                </a:solidFill>
              </a:rPr>
              <a:t>COMIENZO DE DISCURSO:</a:t>
            </a:r>
            <a:r>
              <a:t> bueno, bien (en un registro coloquial): ante todo, para comenzar, primeramente (en un registro más formal), antes de nada, primero.</a:t>
            </a:r>
          </a:p>
          <a:p>
            <a:pPr marL="365125" indent="-365125" algn="l" defTabSz="457200">
              <a:buSzPct val="43000"/>
              <a:buBlip>
                <a:blip r:embed="rId2"/>
              </a:buBlip>
              <a:defRPr b="0" sz="2300">
                <a:latin typeface="Chalkduster"/>
                <a:ea typeface="Chalkduster"/>
                <a:cs typeface="Chalkduster"/>
                <a:sym typeface="Chalkduster"/>
              </a:defRPr>
            </a:pPr>
            <a:r>
              <a:rPr>
                <a:solidFill>
                  <a:srgbClr val="FF7777"/>
                </a:solidFill>
              </a:rPr>
              <a:t>TRANSICIÓN: </a:t>
            </a:r>
            <a:r>
              <a:t>por otro lado, por otra parte, en otro orden de cosas, a continuación, después, luego, además, con respecto a, en cuanto a, acerca de, otro punto es, por lo que se refiere a.</a:t>
            </a:r>
          </a:p>
          <a:p>
            <a:pPr marL="365125" indent="-365125" algn="l" defTabSz="457200">
              <a:buSzPct val="43000"/>
              <a:buBlip>
                <a:blip r:embed="rId2"/>
              </a:buBlip>
              <a:defRPr b="0" sz="2300">
                <a:latin typeface="Chalkduster"/>
                <a:ea typeface="Chalkduster"/>
                <a:cs typeface="Chalkduster"/>
                <a:sym typeface="Chalkduster"/>
              </a:defRPr>
            </a:pPr>
            <a:r>
              <a:rPr>
                <a:solidFill>
                  <a:srgbClr val="FF7777"/>
                </a:solidFill>
              </a:rPr>
              <a:t>DIGRESIÓN: </a:t>
            </a:r>
            <a:r>
              <a:t>por cierto, a propósito, a todo esto.</a:t>
            </a:r>
          </a:p>
          <a:p>
            <a:pPr marL="365125" indent="-365125" algn="l" defTabSz="457200">
              <a:buSzPct val="43000"/>
              <a:buBlip>
                <a:blip r:embed="rId2"/>
              </a:buBlip>
              <a:defRPr b="0" sz="2300">
                <a:latin typeface="Chalkduster"/>
                <a:ea typeface="Chalkduster"/>
                <a:cs typeface="Chalkduster"/>
                <a:sym typeface="Chalkduster"/>
              </a:defRPr>
            </a:pPr>
            <a:r>
              <a:rPr>
                <a:solidFill>
                  <a:srgbClr val="FF7777"/>
                </a:solidFill>
              </a:rPr>
              <a:t>TEMPORALES: </a:t>
            </a:r>
            <a:r>
              <a:t>después (de), después (que), luego, desde (que), desde (entonces), a partir de.... antes de, antes que, hasta que, en cuanto, al principio, en el comienzo, a continuación, inmediatamente, temporalmente, actualmente, finalmente, por último, cuando, al mismo tiempo, anteriormente, acto seguido, más adelante, más tarde.</a:t>
            </a:r>
          </a:p>
          <a:p>
            <a:pPr marL="365125" indent="-365125" algn="l" defTabSz="457200">
              <a:buSzPct val="43000"/>
              <a:buBlip>
                <a:blip r:embed="rId2"/>
              </a:buBlip>
              <a:defRPr b="0" sz="2300">
                <a:latin typeface="Chalkduster"/>
                <a:ea typeface="Chalkduster"/>
                <a:cs typeface="Chalkduster"/>
                <a:sym typeface="Chalkduster"/>
              </a:defRPr>
            </a:pPr>
            <a:r>
              <a:rPr>
                <a:solidFill>
                  <a:srgbClr val="FF7777"/>
                </a:solidFill>
              </a:rPr>
              <a:t>CIERRE DE DISCURSO: </a:t>
            </a:r>
            <a:r>
              <a:t>en fin, por último, en suma, finalmente, por fin, al final, terminando, para resumir, en conclusión, para finalizar, así pues, en definitiva.</a:t>
            </a:r>
          </a:p>
        </p:txBody>
      </p:sp>
      <p:sp>
        <p:nvSpPr>
          <p:cNvPr id="177" name="http://commonweb.unifr.ch/artsdean/pub/gestens/f/as/files/4740/25247_170038.pdf"/>
          <p:cNvSpPr txBox="1"/>
          <p:nvPr/>
        </p:nvSpPr>
        <p:spPr>
          <a:xfrm>
            <a:off x="2517146" y="9283539"/>
            <a:ext cx="7970507" cy="353412"/>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defTabSz="457200">
              <a:defRPr b="0" sz="1300">
                <a:latin typeface="Chalkduster"/>
                <a:ea typeface="Chalkduster"/>
                <a:cs typeface="Chalkduster"/>
                <a:sym typeface="Chalkduster"/>
              </a:defRPr>
            </a:lvl1pPr>
          </a:lstStyle>
          <a:p>
            <a:pPr/>
            <a:r>
              <a:t>http://commonweb.unifr.ch/artsdean/pub/gestens/f/as/files/4740/25247_170038.pdf</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9" name="Y fuimos a comer pan y vimos a Laura y nos esperó con su perrito y tomamos café y el café estaba delicioso y recordamos el café de mi abuelita pero esa fue otra historia y luego la cuento entonces pagamos el café y no teníamos tanto dinero pero Juan nos prestó dinero y él trabaja en la tienda de la esquina y es una tienda roja y venden zapatos y y y y y y…."/>
          <p:cNvSpPr txBox="1"/>
          <p:nvPr/>
        </p:nvSpPr>
        <p:spPr>
          <a:xfrm>
            <a:off x="902084" y="2250051"/>
            <a:ext cx="11683473" cy="268869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200">
                <a:latin typeface="Chalkduster"/>
                <a:ea typeface="Chalkduster"/>
                <a:cs typeface="Chalkduster"/>
                <a:sym typeface="Chalkduster"/>
              </a:defRPr>
            </a:lvl1pPr>
          </a:lstStyle>
          <a:p>
            <a:pPr/>
            <a:r>
              <a:t> Y fuimos a comer pan y vimos a Laura y nos esperó con su perrito y tomamos café y el café estaba delicioso y recordamos el café de mi abuelita pero esa fue otra historia y luego la cuento entonces pagamos el café y no teníamos tanto dinero pero Juan nos prestó dinero y él trabaja en la tienda de la esquina y es una tienda roja y venden zapatos y y y y y y….</a:t>
            </a:r>
          </a:p>
        </p:txBody>
      </p:sp>
      <p:sp>
        <p:nvSpPr>
          <p:cNvPr id="180" name="Unidad 4. Orden de las Palabras…"/>
          <p:cNvSpPr txBox="1"/>
          <p:nvPr>
            <p:ph type="title"/>
          </p:nvPr>
        </p:nvSpPr>
        <p:spPr>
          <a:xfrm>
            <a:off x="2419153" y="-787400"/>
            <a:ext cx="10464801" cy="2540000"/>
          </a:xfrm>
          <a:prstGeom prst="rect">
            <a:avLst/>
          </a:prstGeom>
        </p:spPr>
        <p:txBody>
          <a:bodyPr/>
          <a:lstStyle/>
          <a:p>
            <a:pPr algn="r">
              <a:defRPr sz="1800"/>
            </a:pPr>
            <a:r>
              <a:t>Unidad 4. Orden de las Palabras </a:t>
            </a:r>
          </a:p>
          <a:p>
            <a:pPr algn="r">
              <a:defRPr sz="1800"/>
            </a:pPr>
            <a:r>
              <a:t>Lección 2. Conectores</a:t>
            </a:r>
          </a:p>
        </p:txBody>
      </p:sp>
      <p:sp>
        <p:nvSpPr>
          <p:cNvPr id="181" name="Cuando fuimos a comer pan vimos a Laura. Ahí nos esperó con su perrito y tomamos café. Por cierto,  el café estaba delicioso. Eso nos hizo recordar al café de mi abuelita; sin embargo, esa plática fue otra historia que luego la cuento. Al terminar pagamos el café, pero no teníamos tanto dinero. Consecuentemente Juan nos prestó dinero porque él trabaja, justo en la tienda de la esquina; es la tienda roja en donde venden zapatos. Después…"/>
          <p:cNvSpPr txBox="1"/>
          <p:nvPr/>
        </p:nvSpPr>
        <p:spPr>
          <a:xfrm>
            <a:off x="902084" y="5336151"/>
            <a:ext cx="11683473" cy="312049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defTabSz="457200">
              <a:defRPr b="0" sz="2200">
                <a:latin typeface="Chalkduster"/>
                <a:ea typeface="Chalkduster"/>
                <a:cs typeface="Chalkduster"/>
                <a:sym typeface="Chalkduster"/>
              </a:defRPr>
            </a:pPr>
            <a:r>
              <a:rPr>
                <a:solidFill>
                  <a:srgbClr val="A8E685"/>
                </a:solidFill>
              </a:rPr>
              <a:t>Cuando fuimos a comer pan vimos a Laura. Ahí nos esperó con su perrito y tomamos café. Por cierto,  el café estaba delicioso. Eso nos hizo recordar al café de mi abuelita; sin embargo, esa plática fue otra historia que luego la cuento. Al terminar pagamos el café, pero no teníamos tanto dinero. Consecuentemente Juan nos prestó dinero porque él trabaja, justo en la tienda de la esquina; es la tienda roja en donde venden zapatos. Después…</a:t>
            </a:r>
            <a:r>
              <a:t> </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