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2" r:id="rId2"/>
    <p:sldId id="257" r:id="rId3"/>
    <p:sldId id="267" r:id="rId4"/>
    <p:sldId id="265" r:id="rId5"/>
    <p:sldId id="266" r:id="rId6"/>
    <p:sldId id="268" r:id="rId7"/>
    <p:sldId id="270" r:id="rId8"/>
    <p:sldId id="272" r:id="rId9"/>
    <p:sldId id="269" r:id="rId10"/>
    <p:sldId id="271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4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95E29-8AD1-9847-A9D7-B6CBD34CEB00}" type="datetimeFigureOut">
              <a:rPr lang="en-US" smtClean="0"/>
              <a:pPr/>
              <a:t>9/29/11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E6FF4-597C-8847-AEF3-743924DFC4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7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D54407-D425-384F-9221-8FBD463DFCFC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96C4C-D3A5-824B-93FF-D51E8B8F90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9E62C6-2446-314A-9FD6-930D00E5213C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C12CA-CD27-0E4E-B9A6-7DA8825914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3600" b="1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30CC7A-E53C-794C-A495-A30223CDDC2A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59D61-A6D9-B848-A491-6BA1D0050D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A99D06A8-8CB5-AD4B-9D91-BFED897BDCA4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A9D48A6-2E6C-B048-A449-3D61D5900E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56C63C68-A86F-A84E-A743-2C75BF152B3A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0DCB057B-8C9E-464F-9077-DA1F1756E1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606718-22AC-5348-B1B1-6FBEC41BDD7F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6FFA2-197B-6D47-92CD-1E4360F26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5422F-2451-714A-8747-73221DD0CC7B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EAA3F-9B11-AF46-99AB-0C6E21650F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buFont typeface="Arial"/>
              <a:buChar char="•"/>
              <a:defRPr sz="2200"/>
            </a:lvl1pPr>
            <a:lvl2pPr>
              <a:buFont typeface="Arial"/>
              <a:buChar char="•"/>
              <a:defRPr sz="2000"/>
            </a:lvl2pPr>
            <a:lvl3pPr>
              <a:buFont typeface="Arial"/>
              <a:buChar char="•"/>
              <a:defRPr sz="1800"/>
            </a:lvl3pPr>
            <a:lvl4pPr>
              <a:buFont typeface="Arial"/>
              <a:buChar char="•"/>
              <a:defRPr sz="1600"/>
            </a:lvl4pPr>
            <a:lvl5pPr>
              <a:buFont typeface="Arial"/>
              <a:buChar char="•"/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fld id="{C7B3B02E-9C60-554E-8B7D-3CD9C6137E16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fld id="{A8519784-57CC-CA48-8D6F-159C15B9B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fld id="{167A66A5-5E05-7245-8695-48F30B08166D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fld id="{750B6A0A-9195-864B-BA93-669CA69EB7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>
              <a:buFont typeface="Arial"/>
              <a:buChar char="•"/>
              <a:defRPr/>
            </a:lvl1pPr>
            <a:lvl2pPr>
              <a:buFont typeface="Arial"/>
              <a:buChar char="•"/>
              <a:defRPr/>
            </a:lvl2pPr>
            <a:lvl3pPr>
              <a:buFont typeface="Arial"/>
              <a:buChar char="•"/>
              <a:defRPr/>
            </a:lvl3pPr>
            <a:lvl4pPr>
              <a:buFont typeface="Arial"/>
              <a:buChar char="•"/>
              <a:defRPr/>
            </a:lvl4pPr>
            <a:lvl5pPr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E9422B-0BFD-4343-A17C-A07836723BB6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42053-FD6A-4F47-BE93-74F123D5C0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3.jpeg"/><Relationship Id="rId1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B6D4405B-2D21-5C43-8171-D01E95E03A28}" type="datetimeFigureOut">
              <a:rPr lang="en-US"/>
              <a:pPr/>
              <a:t>9/29/11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dirty="0">
                <a:solidFill>
                  <a:schemeClr val="tx2"/>
                </a:solidFill>
                <a:latin typeface="Rage Italic" pitchFamily="66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Rage Italic" charset="0"/>
              </a:defRPr>
            </a:lvl1pPr>
          </a:lstStyle>
          <a:p>
            <a:fld id="{C03DF64F-BF0B-1349-A4C7-0A2F8B1FECF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4" r:id="rId7"/>
    <p:sldLayoutId id="2147483685" r:id="rId8"/>
    <p:sldLayoutId id="2147483681" r:id="rId9"/>
    <p:sldLayoutId id="2147483682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charset="0"/>
          <a:ea typeface="ＭＳ Ｐゴシック" charset="-128"/>
          <a:cs typeface="ＭＳ Ｐゴシック" charset="-128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726084"/>
            <a:ext cx="7772400" cy="1524000"/>
          </a:xfrm>
        </p:spPr>
        <p:txBody>
          <a:bodyPr/>
          <a:lstStyle/>
          <a:p>
            <a:pPr eaLnBrk="1" hangingPunct="1"/>
            <a:r>
              <a:rPr lang="en-US" sz="4400" b="1" dirty="0" smtClean="0">
                <a:ea typeface="ＭＳ Ｐゴシック" charset="-128"/>
                <a:cs typeface="ＭＳ Ｐゴシック" charset="-128"/>
              </a:rPr>
              <a:t>Hospitality: Office Bearer Led Assimilation</a:t>
            </a:r>
            <a:endParaRPr lang="en-US" sz="4400" b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31224"/>
            <a:ext cx="7772400" cy="1045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dirty="0" smtClean="0">
                <a:ea typeface="ＭＳ Ｐゴシック" charset="-128"/>
                <a:cs typeface="ＭＳ Ｐゴシック" charset="-128"/>
              </a:rPr>
              <a:t>Henry Reyenga</a:t>
            </a:r>
            <a:endParaRPr lang="en-US" sz="3600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Hospitality is the portal to more fully being the Body of Christ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The Body of Christ-</a:t>
            </a:r>
          </a:p>
          <a:p>
            <a:r>
              <a:rPr lang="en-US" dirty="0" smtClean="0"/>
              <a:t>Romans </a:t>
            </a:r>
            <a:r>
              <a:rPr lang="en-US" dirty="0"/>
              <a:t>12:4 Just as each of us has one body with many members, and these members do not all have the same function, </a:t>
            </a:r>
            <a:r>
              <a:rPr lang="en-US" dirty="0" smtClean="0"/>
              <a:t>so </a:t>
            </a:r>
            <a:r>
              <a:rPr lang="en-US" dirty="0"/>
              <a:t>in Christ we who are many form one body, and each member belongs to all the others.</a:t>
            </a:r>
          </a:p>
        </p:txBody>
      </p:sp>
    </p:spTree>
    <p:extLst>
      <p:ext uri="{BB962C8B-B14F-4D97-AF65-F5344CB8AC3E}">
        <p14:creationId xmlns:p14="http://schemas.microsoft.com/office/powerpoint/2010/main" val="2578340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Church Known for Hospitality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463675" y="2119313"/>
            <a:ext cx="6196013" cy="3982221"/>
          </a:xfrm>
        </p:spPr>
        <p:txBody>
          <a:bodyPr/>
          <a:lstStyle/>
          <a:p>
            <a:r>
              <a:rPr lang="en-US" dirty="0" smtClean="0"/>
              <a:t>Clement of Rome 96 AD. </a:t>
            </a:r>
          </a:p>
          <a:p>
            <a:pPr marL="0" indent="0">
              <a:buNone/>
            </a:pPr>
            <a:r>
              <a:rPr lang="en-US" dirty="0" smtClean="0"/>
              <a:t>“Has </a:t>
            </a:r>
            <a:r>
              <a:rPr lang="en-US" dirty="0"/>
              <a:t>anyone, indeed, stayed with you without attesting the excellence and firmness of your faith? </a:t>
            </a:r>
            <a:r>
              <a:rPr lang="en-US" dirty="0" smtClean="0"/>
              <a:t>Without </a:t>
            </a:r>
            <a:r>
              <a:rPr lang="en-US" dirty="0"/>
              <a:t>admiring your sensible and considerate Christian piety? </a:t>
            </a:r>
            <a:r>
              <a:rPr lang="en-US" dirty="0" smtClean="0"/>
              <a:t>Without </a:t>
            </a:r>
            <a:r>
              <a:rPr lang="en-US" dirty="0"/>
              <a:t>broadcasting your spirit of unbounded hospitality</a:t>
            </a:r>
            <a:r>
              <a:rPr lang="en-US" dirty="0" smtClean="0"/>
              <a:t>?”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 Small Groups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Organize your office Bearer in Hospitality</a:t>
            </a:r>
          </a:p>
          <a:p>
            <a:pPr>
              <a:buNone/>
            </a:pPr>
            <a:r>
              <a:rPr lang="en-US" dirty="0" smtClean="0"/>
              <a:t>1 Peter </a:t>
            </a:r>
            <a:r>
              <a:rPr lang="en-US" dirty="0"/>
              <a:t>4:</a:t>
            </a:r>
            <a:r>
              <a:rPr lang="en-US" dirty="0" smtClean="0"/>
              <a:t>9 </a:t>
            </a:r>
            <a:r>
              <a:rPr lang="en-US" dirty="0"/>
              <a:t>Offer hospitality to one another without grumbling.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12474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Qualification of an Office Bearer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Make a Schedule</a:t>
            </a:r>
          </a:p>
          <a:p>
            <a:pPr>
              <a:buNone/>
            </a:pPr>
            <a:r>
              <a:rPr lang="en-US" dirty="0" smtClean="0"/>
              <a:t>Titus </a:t>
            </a:r>
            <a:r>
              <a:rPr lang="en-US" dirty="0"/>
              <a:t>1:8 Rather he must be hospitable, one who loves what is good, who is self-controlled, upright, holy and disciplined. </a:t>
            </a:r>
          </a:p>
        </p:txBody>
      </p:sp>
    </p:spTree>
    <p:extLst>
      <p:ext uri="{BB962C8B-B14F-4D97-AF65-F5344CB8AC3E}">
        <p14:creationId xmlns:p14="http://schemas.microsoft.com/office/powerpoint/2010/main" val="588265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the Office Bearer Do? 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The pastor and the office Bearer pick a date</a:t>
            </a:r>
          </a:p>
          <a:p>
            <a:pPr marL="514350" indent="-514350">
              <a:buAutoNum type="arabicPeriod"/>
            </a:pPr>
            <a:r>
              <a:rPr lang="en-US" dirty="0" smtClean="0"/>
              <a:t>Invite new attendees with existing attendees for Lunch or Dinner after church</a:t>
            </a:r>
          </a:p>
          <a:p>
            <a:pPr marL="514350" indent="-514350">
              <a:buAutoNum type="arabicPeriod"/>
            </a:pPr>
            <a:r>
              <a:rPr lang="en-US" dirty="0" smtClean="0"/>
              <a:t>Meeting to last two-three hours no more.</a:t>
            </a:r>
          </a:p>
          <a:p>
            <a:pPr marL="514350" indent="-514350">
              <a:buAutoNum type="arabicPeriod"/>
            </a:pPr>
            <a:r>
              <a:rPr lang="en-US" dirty="0" smtClean="0"/>
              <a:t>The Office Bearer will conduct a simple meeting.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527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Meeting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Introductions with name tags. Maybe let people tell a little about themselves and how they found out about the church. </a:t>
            </a:r>
          </a:p>
          <a:p>
            <a:pPr marL="514350" indent="-514350">
              <a:buAutoNum type="arabicPeriod"/>
            </a:pPr>
            <a:r>
              <a:rPr lang="en-US" dirty="0" smtClean="0"/>
              <a:t>Eat.  It is usually a good idea to allow the persons invited to allow them to bring something if that person or family asks.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125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Meeting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3. While eating, conduct the conversations so that everyone gets an opportunity to talk. </a:t>
            </a:r>
          </a:p>
          <a:p>
            <a:pPr marL="0" indent="0">
              <a:buNone/>
            </a:pPr>
            <a:r>
              <a:rPr lang="en-US" dirty="0" smtClean="0"/>
              <a:t>4. End the Eating time with doing a Bible reading passage.  If you church has a reading plan, do the Bible reading for the day. </a:t>
            </a:r>
          </a:p>
          <a:p>
            <a:pPr marL="0" indent="0">
              <a:buNone/>
            </a:pPr>
            <a:r>
              <a:rPr lang="en-US" dirty="0" smtClean="0"/>
              <a:t>5. Have the Elder or Leader share why they grow at the church. </a:t>
            </a:r>
          </a:p>
          <a:p>
            <a:pPr marL="0" indent="0">
              <a:buNone/>
            </a:pPr>
            <a:r>
              <a:rPr lang="en-US" dirty="0" smtClean="0"/>
              <a:t>6. If comfortable, ask each about each person’s spiritual journey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130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Meeting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7. Keep an eye out for gifts and interests and report your findings to the pastor(s) at the monthly leaders meeting. </a:t>
            </a:r>
          </a:p>
          <a:p>
            <a:pPr marL="0" indent="0">
              <a:buNone/>
            </a:pPr>
            <a:r>
              <a:rPr lang="en-US" dirty="0"/>
              <a:t>8</a:t>
            </a:r>
            <a:r>
              <a:rPr lang="en-US" dirty="0" smtClean="0"/>
              <a:t>. Dismiss the group. Keep the meeting under three hours.  This is important if hospitality is sustainable.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1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Reproducible Things</a:t>
            </a:r>
            <a:endParaRPr lang="en-US" dirty="0"/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871598" y="2019301"/>
            <a:ext cx="7470843" cy="421920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Stay away from perfect house syndrome </a:t>
            </a:r>
          </a:p>
          <a:p>
            <a:pPr marL="514350" indent="-514350">
              <a:buAutoNum type="arabicPeriod"/>
            </a:pPr>
            <a:r>
              <a:rPr lang="en-US" dirty="0" smtClean="0"/>
              <a:t>Train your office bearers not to dominate discussions or to be the answer people</a:t>
            </a:r>
          </a:p>
          <a:p>
            <a:pPr marL="514350" indent="-514350">
              <a:buAutoNum type="arabicPeriod"/>
            </a:pPr>
            <a:r>
              <a:rPr lang="en-US" dirty="0" smtClean="0"/>
              <a:t>Under delivering is better than over delivering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28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li_pp_template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cli_pp_template.pot</Template>
  <TotalTime>3166</TotalTime>
  <Words>431</Words>
  <Application>Microsoft Macintosh PowerPoint</Application>
  <PresentationFormat>On-screen Show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cli_pp_template</vt:lpstr>
      <vt:lpstr>Hospitality: Office Bearer Led Assimilation</vt:lpstr>
      <vt:lpstr>Early Church Known for Hospitality</vt:lpstr>
      <vt:lpstr>Term Small Groups</vt:lpstr>
      <vt:lpstr>Qualification of an Office Bearer</vt:lpstr>
      <vt:lpstr>What Does the Office Bearer Do? </vt:lpstr>
      <vt:lpstr>The Meeting</vt:lpstr>
      <vt:lpstr>The Meeting</vt:lpstr>
      <vt:lpstr>The Meeting</vt:lpstr>
      <vt:lpstr>Some Reproducible Things</vt:lpstr>
      <vt:lpstr>Hospitality is the portal to more fully being the Body of Christ</vt:lpstr>
    </vt:vector>
  </TitlesOfParts>
  <Company>Christian Leaders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Reyenga Henry</cp:lastModifiedBy>
  <cp:revision>26</cp:revision>
  <dcterms:created xsi:type="dcterms:W3CDTF">2011-01-08T19:04:41Z</dcterms:created>
  <dcterms:modified xsi:type="dcterms:W3CDTF">2011-09-30T02:11:13Z</dcterms:modified>
</cp:coreProperties>
</file>