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57" r:id="rId3"/>
    <p:sldId id="267" r:id="rId4"/>
    <p:sldId id="265" r:id="rId5"/>
    <p:sldId id="266" r:id="rId6"/>
    <p:sldId id="268" r:id="rId7"/>
    <p:sldId id="270" r:id="rId8"/>
    <p:sldId id="272" r:id="rId9"/>
    <p:sldId id="269" r:id="rId10"/>
    <p:sldId id="27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Hospitality: Office Bearer Led Assimilation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Hospitality is the portal to more fully being the Body of Christ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Body of Christ-</a:t>
            </a:r>
          </a:p>
          <a:p>
            <a:r>
              <a:rPr lang="en-US" dirty="0" smtClean="0"/>
              <a:t>Romans </a:t>
            </a:r>
            <a:r>
              <a:rPr lang="en-US" dirty="0"/>
              <a:t>12:4 Just as each of us has one body with many members, and these members do not all have the same function, </a:t>
            </a:r>
            <a:r>
              <a:rPr lang="en-US" dirty="0" smtClean="0"/>
              <a:t>so </a:t>
            </a:r>
            <a:r>
              <a:rPr lang="en-US" dirty="0"/>
              <a:t>in Christ we who are many form one body, and each member belongs to all the others.</a:t>
            </a:r>
          </a:p>
        </p:txBody>
      </p:sp>
    </p:spTree>
    <p:extLst>
      <p:ext uri="{BB962C8B-B14F-4D97-AF65-F5344CB8AC3E}">
        <p14:creationId xmlns:p14="http://schemas.microsoft.com/office/powerpoint/2010/main" val="257834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Church Known for Hospitality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196013" cy="3982221"/>
          </a:xfrm>
        </p:spPr>
        <p:txBody>
          <a:bodyPr/>
          <a:lstStyle/>
          <a:p>
            <a:r>
              <a:rPr lang="en-US" dirty="0" smtClean="0"/>
              <a:t>Clement of Rome 96 AD. </a:t>
            </a:r>
          </a:p>
          <a:p>
            <a:pPr marL="0" indent="0">
              <a:buNone/>
            </a:pPr>
            <a:r>
              <a:rPr lang="en-US" dirty="0" smtClean="0"/>
              <a:t>“Has </a:t>
            </a:r>
            <a:r>
              <a:rPr lang="en-US" dirty="0"/>
              <a:t>anyone, indeed, stayed with you without attesting the excellence and firmness of your faith? </a:t>
            </a:r>
            <a:r>
              <a:rPr lang="en-US" dirty="0" smtClean="0"/>
              <a:t>Without </a:t>
            </a:r>
            <a:r>
              <a:rPr lang="en-US" dirty="0"/>
              <a:t>admiring your sensible and considerate Christian piety? </a:t>
            </a:r>
            <a:r>
              <a:rPr lang="en-US" dirty="0" smtClean="0"/>
              <a:t>Without </a:t>
            </a:r>
            <a:r>
              <a:rPr lang="en-US" dirty="0"/>
              <a:t>broadcasting your spirit of unbounded hospitality</a:t>
            </a:r>
            <a:r>
              <a:rPr lang="en-US" dirty="0" smtClean="0"/>
              <a:t>?”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Small Groups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Organize your office Bearer in Hospitality</a:t>
            </a:r>
          </a:p>
          <a:p>
            <a:pPr>
              <a:buNone/>
            </a:pPr>
            <a:r>
              <a:rPr lang="en-US" dirty="0" smtClean="0"/>
              <a:t>1 Peter </a:t>
            </a:r>
            <a:r>
              <a:rPr lang="en-US" dirty="0"/>
              <a:t>4:</a:t>
            </a:r>
            <a:r>
              <a:rPr lang="en-US" dirty="0" smtClean="0"/>
              <a:t>9 </a:t>
            </a:r>
            <a:r>
              <a:rPr lang="en-US" dirty="0"/>
              <a:t>Offer hospitality to one another without grumbling.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247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 of an Office Bearer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Make a Schedule</a:t>
            </a:r>
          </a:p>
          <a:p>
            <a:pPr>
              <a:buNone/>
            </a:pPr>
            <a:r>
              <a:rPr lang="en-US" dirty="0" smtClean="0"/>
              <a:t>Titus </a:t>
            </a:r>
            <a:r>
              <a:rPr lang="en-US" dirty="0"/>
              <a:t>1:8 Rather he must be hospitable, one who loves what is good, who is self-controlled, upright, holy and disciplined. </a:t>
            </a:r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Office Bearer Do? 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The pastor and the office Bearer pick a date</a:t>
            </a:r>
          </a:p>
          <a:p>
            <a:pPr marL="514350" indent="-514350">
              <a:buAutoNum type="arabicPeriod"/>
            </a:pPr>
            <a:r>
              <a:rPr lang="en-US" dirty="0" smtClean="0"/>
              <a:t>Invite new attendees with existing attendees for Lunch or Dinner after church</a:t>
            </a:r>
          </a:p>
          <a:p>
            <a:pPr marL="514350" indent="-514350">
              <a:buAutoNum type="arabicPeriod"/>
            </a:pPr>
            <a:r>
              <a:rPr lang="en-US" dirty="0" smtClean="0"/>
              <a:t>Meeting to last two-three hours no more.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Office Bearer will conduct a simple meeting.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Meeting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Introductions with name tags. Maybe let people tell a little about themselves and how they found out about the church. </a:t>
            </a:r>
          </a:p>
          <a:p>
            <a:pPr marL="514350" indent="-514350">
              <a:buAutoNum type="arabicPeriod"/>
            </a:pPr>
            <a:r>
              <a:rPr lang="en-US" dirty="0" smtClean="0"/>
              <a:t>Eat.  It is usually a good idea to allow the persons invited to allow them to bring something if that person or family asks.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25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Meeting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 While eating, conduct the conversations so that everyone gets an opportunity to talk. </a:t>
            </a:r>
          </a:p>
          <a:p>
            <a:pPr marL="0" indent="0">
              <a:buNone/>
            </a:pPr>
            <a:r>
              <a:rPr lang="en-US" dirty="0" smtClean="0"/>
              <a:t>4. End the Eating time with doing a Bible reading passage.  If you church has a reading plan, do the Bible reading for the day. </a:t>
            </a:r>
          </a:p>
          <a:p>
            <a:pPr marL="0" indent="0">
              <a:buNone/>
            </a:pPr>
            <a:r>
              <a:rPr lang="en-US" dirty="0" smtClean="0"/>
              <a:t>5. Have the Elder or Leader share why they grow at the church. </a:t>
            </a:r>
          </a:p>
          <a:p>
            <a:pPr marL="0" indent="0">
              <a:buNone/>
            </a:pPr>
            <a:r>
              <a:rPr lang="en-US" dirty="0" smtClean="0"/>
              <a:t>6. If comfortable, ask each about each person’s spiritual journey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3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Meeting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7. Keep an eye out for gifts and interests and report your findings to the pastor(s) at the monthly leaders meeting. </a:t>
            </a:r>
          </a:p>
          <a:p>
            <a:pPr marL="0" indent="0">
              <a:buNone/>
            </a:pPr>
            <a:r>
              <a:rPr lang="en-US" dirty="0"/>
              <a:t>8</a:t>
            </a:r>
            <a:r>
              <a:rPr lang="en-US" dirty="0" smtClean="0"/>
              <a:t>. Dismiss the group. Keep the meeting under three hours.  This is important if hospitality is sustainable.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Reproducible Things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Stay away from perfect house syndrome </a:t>
            </a:r>
          </a:p>
          <a:p>
            <a:pPr marL="514350" indent="-514350">
              <a:buAutoNum type="arabicPeriod"/>
            </a:pPr>
            <a:r>
              <a:rPr lang="en-US" dirty="0" smtClean="0"/>
              <a:t>Train your office bearers not to dominate discussions or to be the answer people</a:t>
            </a:r>
          </a:p>
          <a:p>
            <a:pPr marL="514350" indent="-514350">
              <a:buAutoNum type="arabicPeriod"/>
            </a:pPr>
            <a:r>
              <a:rPr lang="en-US" dirty="0" smtClean="0"/>
              <a:t>Under delivering is better than over delivering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3166</TotalTime>
  <Words>431</Words>
  <Application>Microsoft Macintosh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cli_pp_template</vt:lpstr>
      <vt:lpstr>Hospitality: Office Bearer Led Assimilation</vt:lpstr>
      <vt:lpstr>Early Church Known for Hospitality</vt:lpstr>
      <vt:lpstr>Term Small Groups</vt:lpstr>
      <vt:lpstr>Qualification of an Office Bearer</vt:lpstr>
      <vt:lpstr>What Does the Office Bearer Do? </vt:lpstr>
      <vt:lpstr>The Meeting</vt:lpstr>
      <vt:lpstr>The Meeting</vt:lpstr>
      <vt:lpstr>The Meeting</vt:lpstr>
      <vt:lpstr>Some Reproducible Things</vt:lpstr>
      <vt:lpstr>Hospitality is the portal to more fully being the Body of Christ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Reyenga Henry</cp:lastModifiedBy>
  <cp:revision>26</cp:revision>
  <dcterms:created xsi:type="dcterms:W3CDTF">2011-01-08T19:04:41Z</dcterms:created>
  <dcterms:modified xsi:type="dcterms:W3CDTF">2011-09-30T02:11:13Z</dcterms:modified>
</cp:coreProperties>
</file>