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12 STEPS: Part IV</a:t>
            </a:r>
          </a:p>
          <a:p>
            <a:r>
              <a:rPr lang="en-US" dirty="0"/>
              <a:t>Recovery ministry</a:t>
            </a:r>
          </a:p>
        </p:txBody>
      </p:sp>
    </p:spTree>
    <p:extLst>
      <p:ext uri="{BB962C8B-B14F-4D97-AF65-F5344CB8AC3E}">
        <p14:creationId xmlns:p14="http://schemas.microsoft.com/office/powerpoint/2010/main" val="28569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541431"/>
          </a:xfrm>
        </p:spPr>
        <p:txBody>
          <a:bodyPr>
            <a:normAutofit/>
          </a:bodyPr>
          <a:lstStyle/>
          <a:p>
            <a:r>
              <a:rPr lang="en-US" dirty="0"/>
              <a:t>THE 12 STEPS integrated into church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Celebrate recovery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recovery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blend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international movement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2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541431"/>
          </a:xfrm>
        </p:spPr>
        <p:txBody>
          <a:bodyPr>
            <a:normAutofit/>
          </a:bodyPr>
          <a:lstStyle/>
          <a:p>
            <a:r>
              <a:rPr lang="en-US" dirty="0"/>
              <a:t>Us &amp; them:  what the church can 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Healing communities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Church networks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collaborative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9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 step lifestyle in the church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Recovery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 an inclusive, safe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Christ &amp; non-judgmental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6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Recovery church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how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Ministry &amp; mental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it ok to be not ok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Re-entry and empowerment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0819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1705</TotalTime>
  <Words>93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BREAKING THE ADDICTION CYCLE</dc:title>
  <dc:creator>Mark Vandermeer</dc:creator>
  <cp:lastModifiedBy>Mark Vandermeer</cp:lastModifiedBy>
  <cp:revision>17</cp:revision>
  <dcterms:created xsi:type="dcterms:W3CDTF">2019-08-27T16:22:06Z</dcterms:created>
  <dcterms:modified xsi:type="dcterms:W3CDTF">2019-09-13T05:20:11Z</dcterms:modified>
</cp:coreProperties>
</file>