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63" r:id="rId4"/>
    <p:sldId id="264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napToObjects="1">
      <p:cViewPr>
        <p:scale>
          <a:sx n="50" d="100"/>
          <a:sy n="50" d="100"/>
        </p:scale>
        <p:origin x="-142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0BD3-35F7-BF43-8823-28044F60B62A}" type="datetimeFigureOut">
              <a:rPr lang="en-US" smtClean="0"/>
              <a:t>11/28/16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743A-01CB-2941-AC32-FA36F5E8D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001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0BD3-35F7-BF43-8823-28044F60B62A}" type="datetimeFigureOut">
              <a:rPr lang="en-US" smtClean="0"/>
              <a:t>11/28/16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743A-01CB-2941-AC32-FA36F5E8D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785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0BD3-35F7-BF43-8823-28044F60B62A}" type="datetimeFigureOut">
              <a:rPr lang="en-US" smtClean="0"/>
              <a:t>11/28/16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743A-01CB-2941-AC32-FA36F5E8D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554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0BD3-35F7-BF43-8823-28044F60B62A}" type="datetimeFigureOut">
              <a:rPr lang="en-US" smtClean="0"/>
              <a:t>11/28/16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743A-01CB-2941-AC32-FA36F5E8D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219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0BD3-35F7-BF43-8823-28044F60B62A}" type="datetimeFigureOut">
              <a:rPr lang="en-US" smtClean="0"/>
              <a:t>11/28/16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743A-01CB-2941-AC32-FA36F5E8D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22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0BD3-35F7-BF43-8823-28044F60B62A}" type="datetimeFigureOut">
              <a:rPr lang="en-US" smtClean="0"/>
              <a:t>11/28/16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743A-01CB-2941-AC32-FA36F5E8D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172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0BD3-35F7-BF43-8823-28044F60B62A}" type="datetimeFigureOut">
              <a:rPr lang="en-US" smtClean="0"/>
              <a:t>11/28/16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743A-01CB-2941-AC32-FA36F5E8D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128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0BD3-35F7-BF43-8823-28044F60B62A}" type="datetimeFigureOut">
              <a:rPr lang="en-US" smtClean="0"/>
              <a:t>11/28/16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743A-01CB-2941-AC32-FA36F5E8D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008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0BD3-35F7-BF43-8823-28044F60B62A}" type="datetimeFigureOut">
              <a:rPr lang="en-US" smtClean="0"/>
              <a:t>11/28/16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743A-01CB-2941-AC32-FA36F5E8D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612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0BD3-35F7-BF43-8823-28044F60B62A}" type="datetimeFigureOut">
              <a:rPr lang="en-US" smtClean="0"/>
              <a:t>11/28/16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743A-01CB-2941-AC32-FA36F5E8D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456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0BD3-35F7-BF43-8823-28044F60B62A}" type="datetimeFigureOut">
              <a:rPr lang="en-US" smtClean="0"/>
              <a:t>11/28/16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743A-01CB-2941-AC32-FA36F5E8D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905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1F0BD3-35F7-BF43-8823-28044F60B62A}" type="datetimeFigureOut">
              <a:rPr lang="en-US" smtClean="0"/>
              <a:t>11/28/16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82743A-01CB-2941-AC32-FA36F5E8D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353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How to save money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r>
              <a:rPr lang="en-US" dirty="0" smtClean="0"/>
              <a:t>-</a:t>
            </a:r>
            <a:r>
              <a:rPr lang="en-US" dirty="0" smtClean="0"/>
              <a:t>25</a:t>
            </a:r>
            <a:r>
              <a:rPr lang="en-US" dirty="0" smtClean="0"/>
              <a:t> </a:t>
            </a:r>
            <a:r>
              <a:rPr lang="en-US" dirty="0" smtClean="0"/>
              <a:t>Ways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21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Negotiate every purchase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Cut up credit cards.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No packaged foods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Ask for fees waived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Give up bad habits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Buy major stuff only when on sale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Shop after Holidays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Shop with cash only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Price compare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689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marL="514350" indent="-514350">
              <a:buFont typeface="+mj-lt"/>
              <a:buAutoNum type="arabicPeriod" startAt="10"/>
            </a:pPr>
            <a:r>
              <a:rPr lang="en-US" dirty="0" smtClean="0"/>
              <a:t>Sell stuff you don’t use or need</a:t>
            </a:r>
          </a:p>
          <a:p>
            <a:pPr marL="514350" indent="-514350">
              <a:buFont typeface="+mj-lt"/>
              <a:buAutoNum type="arabicPeriod" startAt="10"/>
            </a:pPr>
            <a:r>
              <a:rPr lang="en-US" dirty="0" smtClean="0"/>
              <a:t>Rent out space you don’t use</a:t>
            </a:r>
          </a:p>
          <a:p>
            <a:pPr marL="514350" indent="-514350">
              <a:buFont typeface="+mj-lt"/>
              <a:buAutoNum type="arabicPeriod" startAt="10"/>
            </a:pPr>
            <a:r>
              <a:rPr lang="en-US" dirty="0" smtClean="0"/>
              <a:t>Buy second hand (used)</a:t>
            </a:r>
          </a:p>
          <a:p>
            <a:pPr marL="514350" indent="-514350">
              <a:buFont typeface="+mj-lt"/>
              <a:buAutoNum type="arabicPeriod" startAt="10"/>
            </a:pPr>
            <a:r>
              <a:rPr lang="en-US" dirty="0" smtClean="0"/>
              <a:t>Take pubic transportation</a:t>
            </a:r>
          </a:p>
          <a:p>
            <a:pPr marL="514350" indent="-514350">
              <a:buFont typeface="+mj-lt"/>
              <a:buAutoNum type="arabicPeriod" startAt="10"/>
            </a:pPr>
            <a:r>
              <a:rPr lang="en-US" dirty="0" smtClean="0"/>
              <a:t>Turn down thermostat</a:t>
            </a:r>
          </a:p>
          <a:p>
            <a:pPr marL="514350" indent="-514350">
              <a:buFont typeface="+mj-lt"/>
              <a:buAutoNum type="arabicPeriod" startAt="10"/>
            </a:pPr>
            <a:r>
              <a:rPr lang="en-US" dirty="0" smtClean="0"/>
              <a:t>Take lunch to work</a:t>
            </a:r>
          </a:p>
          <a:p>
            <a:pPr marL="514350" indent="-514350">
              <a:buFont typeface="+mj-lt"/>
              <a:buAutoNum type="arabicPeriod" startAt="10"/>
            </a:pPr>
            <a:r>
              <a:rPr lang="en-US" dirty="0" smtClean="0"/>
              <a:t>Buy in bulk</a:t>
            </a:r>
          </a:p>
          <a:p>
            <a:pPr marL="514350" indent="-514350">
              <a:buFont typeface="+mj-lt"/>
              <a:buAutoNum type="arabicPeriod" startAt="10"/>
            </a:pPr>
            <a:r>
              <a:rPr lang="en-US" dirty="0" smtClean="0"/>
              <a:t>Re-evaluate TV, Cable, Internet, phone plan</a:t>
            </a:r>
          </a:p>
          <a:p>
            <a:pPr marL="514350" indent="-514350">
              <a:buFont typeface="+mj-lt"/>
              <a:buAutoNum type="arabicPeriod" startAt="10"/>
            </a:pPr>
            <a:r>
              <a:rPr lang="en-US" dirty="0" smtClean="0"/>
              <a:t>Have a garden</a:t>
            </a:r>
            <a:endParaRPr lang="en-US" dirty="0" smtClean="0"/>
          </a:p>
          <a:p>
            <a:pPr marL="514350" indent="-514350">
              <a:buFont typeface="+mj-lt"/>
              <a:buAutoNum type="arabicPeriod" startAt="10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5724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marL="514350" indent="-514350">
              <a:buFont typeface="+mj-lt"/>
              <a:buAutoNum type="arabicPeriod" startAt="19"/>
            </a:pPr>
            <a:r>
              <a:rPr lang="en-US" dirty="0" smtClean="0"/>
              <a:t>Pay extra on your loans</a:t>
            </a:r>
          </a:p>
          <a:p>
            <a:pPr marL="514350" indent="-514350">
              <a:buFont typeface="+mj-lt"/>
              <a:buAutoNum type="arabicPeriod" startAt="19"/>
            </a:pPr>
            <a:r>
              <a:rPr lang="en-US" dirty="0" smtClean="0"/>
              <a:t>Make saving automatic if possible</a:t>
            </a:r>
          </a:p>
          <a:p>
            <a:pPr marL="514350" indent="-514350">
              <a:buFont typeface="+mj-lt"/>
              <a:buAutoNum type="arabicPeriod" startAt="19"/>
            </a:pPr>
            <a:r>
              <a:rPr lang="en-US" dirty="0" smtClean="0"/>
              <a:t>Buy generic</a:t>
            </a:r>
          </a:p>
          <a:p>
            <a:pPr marL="514350" indent="-514350">
              <a:buFont typeface="+mj-lt"/>
              <a:buAutoNum type="arabicPeriod" startAt="19"/>
            </a:pPr>
            <a:r>
              <a:rPr lang="en-US" dirty="0" smtClean="0"/>
              <a:t>Drink more water</a:t>
            </a:r>
          </a:p>
          <a:p>
            <a:pPr marL="514350" indent="-514350">
              <a:buFont typeface="+mj-lt"/>
              <a:buAutoNum type="arabicPeriod" startAt="19"/>
            </a:pPr>
            <a:r>
              <a:rPr lang="en-US" dirty="0" smtClean="0"/>
              <a:t>Lights</a:t>
            </a:r>
          </a:p>
          <a:p>
            <a:pPr marL="514350" indent="-514350">
              <a:buFont typeface="+mj-lt"/>
              <a:buAutoNum type="arabicPeriod" startAt="19"/>
            </a:pPr>
            <a:r>
              <a:rPr lang="en-US" dirty="0" smtClean="0"/>
              <a:t>Waiting period before buying</a:t>
            </a:r>
          </a:p>
          <a:p>
            <a:pPr marL="514350" indent="-514350">
              <a:buFont typeface="+mj-lt"/>
              <a:buAutoNum type="arabicPeriod" startAt="19"/>
            </a:pPr>
            <a:r>
              <a:rPr lang="en-US" dirty="0" smtClean="0"/>
              <a:t>Don</a:t>
            </a:r>
            <a:r>
              <a:rPr lang="uk-UA" dirty="0" smtClean="0"/>
              <a:t>’</a:t>
            </a:r>
            <a:r>
              <a:rPr lang="en-US" dirty="0" smtClean="0"/>
              <a:t>t order drink in restaurant</a:t>
            </a:r>
          </a:p>
          <a:p>
            <a:pPr marL="514350" indent="-514350">
              <a:buFont typeface="+mj-lt"/>
              <a:buAutoNum type="arabicPeriod" startAt="19"/>
            </a:pPr>
            <a:endParaRPr lang="en-US" dirty="0" smtClean="0"/>
          </a:p>
          <a:p>
            <a:pPr marL="514350" indent="-514350">
              <a:buFont typeface="+mj-lt"/>
              <a:buAutoNum type="arabicPeriod" startAt="19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3208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8713</TotalTime>
  <Words>114</Words>
  <Application>Microsoft Macintosh PowerPoint</Application>
  <PresentationFormat>On-screen Show (4:3)</PresentationFormat>
  <Paragraphs>27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How to save money</vt:lpstr>
      <vt:lpstr>PowerPoint Presentation</vt:lpstr>
      <vt:lpstr>PowerPoint Presentation</vt:lpstr>
      <vt:lpstr>PowerPoint Presentation</vt:lpstr>
    </vt:vector>
  </TitlesOfParts>
  <Company>Christian Leaders Institue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Elzinga</dc:creator>
  <cp:lastModifiedBy>Steve Elzinga</cp:lastModifiedBy>
  <cp:revision>18</cp:revision>
  <dcterms:created xsi:type="dcterms:W3CDTF">2016-11-01T21:23:46Z</dcterms:created>
  <dcterms:modified xsi:type="dcterms:W3CDTF">2016-11-29T21:49:05Z</dcterms:modified>
</cp:coreProperties>
</file>