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4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8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1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2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7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2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0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1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5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0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0BD3-35F7-BF43-8823-28044F60B62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save money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dirty="0" smtClean="0"/>
              <a:t>-</a:t>
            </a:r>
            <a:r>
              <a:rPr lang="en-US" dirty="0" smtClean="0"/>
              <a:t>25</a:t>
            </a:r>
            <a:r>
              <a:rPr lang="en-US" dirty="0" smtClean="0"/>
              <a:t> </a:t>
            </a:r>
            <a:r>
              <a:rPr lang="en-US" dirty="0" smtClean="0"/>
              <a:t>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Negotiate every purchase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Cut up credit cards.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packaged foods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Ask for fees waived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 up bad habits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Buy major stuff only when on sale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Shop after Holidays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Shop with cash only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Price compare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68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Sell stuff you don’t use or need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Rent out space you don’t use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Buy second hand (used)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Take pubic transportation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Turn down thermostat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Take lunch to work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Buy in bulk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Re-evaluate TV, Cable, Internet, phone plan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Have a garden</a:t>
            </a:r>
            <a:endParaRPr lang="en-US" dirty="0" smtClean="0"/>
          </a:p>
          <a:p>
            <a:pPr marL="514350" indent="-514350">
              <a:buFont typeface="+mj-lt"/>
              <a:buAutoNum type="arabicPeriod" startAt="1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724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Pay extra on your loans</a:t>
            </a:r>
          </a:p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Make saving automatic if possible</a:t>
            </a:r>
          </a:p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Buy generic</a:t>
            </a:r>
          </a:p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Drink more water</a:t>
            </a:r>
          </a:p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Lights</a:t>
            </a:r>
          </a:p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Waiting period before buying</a:t>
            </a:r>
          </a:p>
          <a:p>
            <a:pPr marL="514350" indent="-514350">
              <a:buFont typeface="+mj-lt"/>
              <a:buAutoNum type="arabicPeriod" startAt="19"/>
            </a:pPr>
            <a:r>
              <a:rPr lang="en-US" dirty="0" smtClean="0"/>
              <a:t>Don</a:t>
            </a:r>
            <a:r>
              <a:rPr lang="uk-UA" dirty="0" smtClean="0"/>
              <a:t>’</a:t>
            </a:r>
            <a:r>
              <a:rPr lang="en-US" dirty="0" smtClean="0"/>
              <a:t>t order drink in restaurant</a:t>
            </a:r>
          </a:p>
          <a:p>
            <a:pPr marL="514350" indent="-514350">
              <a:buFont typeface="+mj-lt"/>
              <a:buAutoNum type="arabicPeriod" startAt="19"/>
            </a:pPr>
            <a:endParaRPr lang="en-US" dirty="0" smtClean="0"/>
          </a:p>
          <a:p>
            <a:pPr marL="514350" indent="-514350">
              <a:buFont typeface="+mj-lt"/>
              <a:buAutoNum type="arabicPeriod" startAt="19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20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8713</TotalTime>
  <Words>114</Words>
  <Application>Microsoft Macintosh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to save money</vt:lpstr>
      <vt:lpstr>PowerPoint Presentation</vt:lpstr>
      <vt:lpstr>PowerPoint Presentation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18</cp:revision>
  <dcterms:created xsi:type="dcterms:W3CDTF">2016-11-01T21:23:46Z</dcterms:created>
  <dcterms:modified xsi:type="dcterms:W3CDTF">2016-11-29T21:49:05Z</dcterms:modified>
</cp:coreProperties>
</file>