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288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06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644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53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121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823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092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386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6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83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620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134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595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1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281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317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479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152B84-D2B6-48A6-9803-D74C6052A94C}" type="datetimeFigureOut">
              <a:rPr lang="uk-UA" smtClean="0"/>
              <a:t>25.10.2021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FEBABD6-EBA8-4C75-9C98-66AA1A9AD4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63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715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7611" y="1142623"/>
            <a:ext cx="7895687" cy="4243416"/>
          </a:xfrm>
        </p:spPr>
        <p:txBody>
          <a:bodyPr>
            <a:normAutofit/>
          </a:bodyPr>
          <a:lstStyle/>
          <a:p>
            <a:r>
              <a:rPr lang="uk-UA" sz="6600" dirty="0"/>
              <a:t>Огляд нового заповіту – </a:t>
            </a:r>
            <a:r>
              <a:rPr lang="uk-UA" sz="6600" cap="none" dirty="0" smtClean="0"/>
              <a:t>послання до </a:t>
            </a:r>
            <a:r>
              <a:rPr lang="uk-UA" sz="6600" cap="none" dirty="0" err="1" smtClean="0"/>
              <a:t>Филип</a:t>
            </a:r>
            <a:r>
              <a:rPr lang="en-US" sz="6600" cap="none" dirty="0" smtClean="0"/>
              <a:t>’</a:t>
            </a:r>
            <a:r>
              <a:rPr lang="ru-RU" sz="6600" cap="none" dirty="0" smtClean="0"/>
              <a:t>ян </a:t>
            </a:r>
            <a:endParaRPr lang="uk-UA" sz="6600" cap="none" dirty="0"/>
          </a:p>
        </p:txBody>
      </p:sp>
    </p:spTree>
    <p:extLst>
      <p:ext uri="{BB962C8B-B14F-4D97-AF65-F5344CB8AC3E}">
        <p14:creationId xmlns:p14="http://schemas.microsoft.com/office/powerpoint/2010/main" val="9835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 smtClean="0"/>
              <a:t>ПОСЛАННЯ ДО ФИЛИП</a:t>
            </a:r>
            <a:r>
              <a:rPr lang="en-US" sz="4800" cap="none" dirty="0" smtClean="0"/>
              <a:t>’</a:t>
            </a:r>
            <a:r>
              <a:rPr lang="ru-RU" sz="4800" cap="none" dirty="0" smtClean="0"/>
              <a:t>ЯН </a:t>
            </a:r>
            <a:endParaRPr lang="uk-UA" sz="48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8" y="2367090"/>
            <a:ext cx="5514280" cy="3922197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це </a:t>
            </a:r>
            <a:r>
              <a:rPr lang="uk-UA" dirty="0"/>
              <a:t>послання радості і підбадьорення в гущі суворих </a:t>
            </a:r>
            <a:r>
              <a:rPr lang="uk-UA" dirty="0" smtClean="0"/>
              <a:t>обставин. в </a:t>
            </a:r>
            <a:r>
              <a:rPr lang="uk-UA" dirty="0"/>
              <a:t>ньому Павло, у вільній формі, висловлює своє захоплення филип'янами з приводу їх невпинного свідоцтва і підтримки. Він з любов'ю спонукає їх зосередити свої дії і думки на силі Ісуса Христа. Павло також хоче вирішити проблеми </a:t>
            </a:r>
            <a:r>
              <a:rPr lang="uk-UA" dirty="0" smtClean="0"/>
              <a:t>розділення </a:t>
            </a:r>
            <a:r>
              <a:rPr lang="uk-UA" dirty="0"/>
              <a:t>і суперництва, спонукаючи своїх читачів уподібнюватися Ісусу Христу, в його смиренні і служінні. Книга Дії </a:t>
            </a:r>
            <a:r>
              <a:rPr lang="uk-UA" dirty="0" smtClean="0"/>
              <a:t>16 </a:t>
            </a:r>
            <a:r>
              <a:rPr lang="uk-UA" dirty="0" smtClean="0"/>
              <a:t>розповідає </a:t>
            </a:r>
            <a:r>
              <a:rPr lang="uk-UA" dirty="0" smtClean="0"/>
              <a:t>нам </a:t>
            </a:r>
            <a:r>
              <a:rPr lang="uk-UA" dirty="0"/>
              <a:t>про </a:t>
            </a:r>
            <a:r>
              <a:rPr lang="uk-UA" dirty="0" smtClean="0"/>
              <a:t>початок цієї церкви.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831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/>
              <a:t>ПОСЛАННЯ ДО ФИЛИП</a:t>
            </a:r>
            <a:r>
              <a:rPr lang="en-US" sz="4800" cap="none" dirty="0"/>
              <a:t>’</a:t>
            </a:r>
            <a:r>
              <a:rPr lang="ru-RU" sz="4800" cap="none" dirty="0"/>
              <a:t>ЯН 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302405" cy="3877591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Павло написав цього листа з Риму для того, щоб подякувати </a:t>
            </a:r>
            <a:r>
              <a:rPr lang="uk-UA" dirty="0" smtClean="0"/>
              <a:t>филип</a:t>
            </a:r>
            <a:r>
              <a:rPr lang="en-US" dirty="0" smtClean="0"/>
              <a:t>’</a:t>
            </a:r>
            <a:r>
              <a:rPr lang="uk-UA" dirty="0" err="1" smtClean="0"/>
              <a:t>янській</a:t>
            </a:r>
            <a:r>
              <a:rPr lang="uk-UA" dirty="0" smtClean="0"/>
              <a:t> </a:t>
            </a:r>
            <a:r>
              <a:rPr lang="uk-UA" dirty="0"/>
              <a:t>церкві за їх </a:t>
            </a:r>
            <a:r>
              <a:rPr lang="uk-UA" dirty="0" smtClean="0"/>
              <a:t>любов </a:t>
            </a:r>
            <a:r>
              <a:rPr lang="uk-UA" dirty="0"/>
              <a:t>і допомогу, </a:t>
            </a:r>
            <a:r>
              <a:rPr lang="uk-UA" dirty="0" smtClean="0"/>
              <a:t>яку </a:t>
            </a:r>
            <a:r>
              <a:rPr lang="uk-UA" dirty="0"/>
              <a:t>вони послали йому через брата у Христі, Епафродита</a:t>
            </a:r>
            <a:r>
              <a:rPr lang="uk-UA" dirty="0" smtClean="0"/>
              <a:t>. (2:25; 4:18) </a:t>
            </a:r>
            <a:r>
              <a:rPr lang="uk-UA" dirty="0"/>
              <a:t>Він також закликає їх бути смиренними, закликає їх до єдності і радості під час страждань і переслідувань. Основна думка апостола Павла проста: тільки у Христі віруючий може мати справжню радість і єдність. Деякі з членів цієї церкви пройшли через великі труднощі і випробування, і потребували такого </a:t>
            </a:r>
            <a:r>
              <a:rPr lang="uk-UA" dirty="0" smtClean="0"/>
              <a:t>підбадьорення «жити в гармонії» (1:27; 2:2-4; 4:2)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525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/>
              <a:t>ПОСЛАННЯ ДО ФИЛИП</a:t>
            </a:r>
            <a:r>
              <a:rPr lang="en-US" sz="4800" cap="none" dirty="0"/>
              <a:t>’</a:t>
            </a:r>
            <a:r>
              <a:rPr lang="ru-RU" sz="4800" cap="none" dirty="0"/>
              <a:t>ЯН 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це найособистіший і теплий лист, написаний Павлом. </a:t>
            </a:r>
            <a:r>
              <a:rPr lang="uk-UA" dirty="0" smtClean="0"/>
              <a:t>Филип</a:t>
            </a:r>
            <a:r>
              <a:rPr lang="en-US" dirty="0" smtClean="0"/>
              <a:t>’</a:t>
            </a:r>
            <a:r>
              <a:rPr lang="uk-UA" dirty="0" err="1" smtClean="0"/>
              <a:t>янська</a:t>
            </a:r>
            <a:r>
              <a:rPr lang="uk-UA" dirty="0" smtClean="0"/>
              <a:t> </a:t>
            </a:r>
            <a:r>
              <a:rPr lang="uk-UA" dirty="0"/>
              <a:t>церква неодноразово допомагала </a:t>
            </a:r>
            <a:r>
              <a:rPr lang="uk-UA" dirty="0" smtClean="0"/>
              <a:t>Павлові (4:15-16) </a:t>
            </a:r>
            <a:r>
              <a:rPr lang="uk-UA" dirty="0"/>
              <a:t>і мала близькі стосунки з апостолом. Цей лист також дає нам знати про перше тюремне ув'язнення Павла в </a:t>
            </a:r>
            <a:r>
              <a:rPr lang="uk-UA" dirty="0" smtClean="0"/>
              <a:t>Римі (1:13-18). </a:t>
            </a:r>
            <a:r>
              <a:rPr lang="uk-UA" dirty="0" smtClean="0"/>
              <a:t>МІСТО </a:t>
            </a:r>
            <a:r>
              <a:rPr lang="uk-UA" dirty="0" err="1" smtClean="0"/>
              <a:t>ФилипИ</a:t>
            </a:r>
            <a:r>
              <a:rPr lang="uk-UA" dirty="0" smtClean="0"/>
              <a:t> </a:t>
            </a:r>
            <a:r>
              <a:rPr lang="uk-UA" dirty="0"/>
              <a:t>- </a:t>
            </a:r>
            <a:r>
              <a:rPr lang="uk-UA" dirty="0" err="1" smtClean="0"/>
              <a:t>буЛО</a:t>
            </a:r>
            <a:r>
              <a:rPr lang="uk-UA" dirty="0" smtClean="0"/>
              <a:t> </a:t>
            </a:r>
            <a:r>
              <a:rPr lang="uk-UA" dirty="0"/>
              <a:t>римською колонією, в якій жило багато ветеранів з римської армії. Цих віруючих цікавило, в якому становищі був Павло в Римі. </a:t>
            </a:r>
          </a:p>
        </p:txBody>
      </p:sp>
    </p:spTree>
    <p:extLst>
      <p:ext uri="{BB962C8B-B14F-4D97-AF65-F5344CB8AC3E}">
        <p14:creationId xmlns:p14="http://schemas.microsoft.com/office/powerpoint/2010/main" val="205694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/>
              <a:t>ПОСЛАННЯ ДО ФИЛИП</a:t>
            </a:r>
            <a:r>
              <a:rPr lang="en-US" sz="4800" cap="none" dirty="0"/>
              <a:t>’</a:t>
            </a:r>
            <a:r>
              <a:rPr lang="ru-RU" sz="4800" cap="none" dirty="0"/>
              <a:t>ЯН 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1. вступ 1:1-2.</a:t>
            </a:r>
          </a:p>
          <a:p>
            <a:r>
              <a:rPr lang="uk-UA" dirty="0" smtClean="0"/>
              <a:t>2. молитва Павла 1:3-11.</a:t>
            </a:r>
          </a:p>
          <a:p>
            <a:r>
              <a:rPr lang="uk-UA" dirty="0" smtClean="0"/>
              <a:t>3. Павло повідомляє про себе 1:12-26.</a:t>
            </a:r>
          </a:p>
          <a:p>
            <a:r>
              <a:rPr lang="uk-UA" dirty="0" smtClean="0"/>
              <a:t>вмовляння Павла 1:27-30.</a:t>
            </a:r>
          </a:p>
          <a:p>
            <a:r>
              <a:rPr lang="uk-UA" dirty="0" smtClean="0"/>
              <a:t>Будьте єдині 2:1-3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752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/>
              <a:t>ПОСЛАННЯ ДО ФИЛИП</a:t>
            </a:r>
            <a:r>
              <a:rPr lang="en-US" sz="4800" cap="none" dirty="0"/>
              <a:t>’</a:t>
            </a:r>
            <a:r>
              <a:rPr lang="ru-RU" sz="4800" cap="none" dirty="0"/>
              <a:t>ЯН 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106027" cy="3609962"/>
          </a:xfrm>
        </p:spPr>
        <p:txBody>
          <a:bodyPr>
            <a:normAutofit/>
          </a:bodyPr>
          <a:lstStyle/>
          <a:p>
            <a:r>
              <a:rPr lang="uk-UA" dirty="0" smtClean="0"/>
              <a:t>6. піклування про інших, приклад Христа 2:4-11.</a:t>
            </a:r>
          </a:p>
          <a:p>
            <a:r>
              <a:rPr lang="uk-UA" dirty="0" smtClean="0"/>
              <a:t>7. Освячення в Господі 2:12-16.</a:t>
            </a:r>
          </a:p>
          <a:p>
            <a:r>
              <a:rPr lang="uk-UA" dirty="0" smtClean="0"/>
              <a:t>8. Павло у своїй скорботі 2:17-18.</a:t>
            </a:r>
          </a:p>
          <a:p>
            <a:r>
              <a:rPr lang="uk-UA" dirty="0" smtClean="0"/>
              <a:t>9. Павло бажає відправити до Тимофія</a:t>
            </a:r>
          </a:p>
          <a:p>
            <a:r>
              <a:rPr lang="uk-UA" dirty="0" smtClean="0"/>
              <a:t>10. Павло повідомляє про Епафродита 2:24-30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330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</a:t>
            </a:r>
            <a:r>
              <a:rPr lang="uk-UA" sz="4800" cap="none" dirty="0"/>
              <a:t>ПОСЛАННЯ ДО ФИЛИП</a:t>
            </a:r>
            <a:r>
              <a:rPr lang="en-US" sz="4800" cap="none" dirty="0"/>
              <a:t>’</a:t>
            </a:r>
            <a:r>
              <a:rPr lang="ru-RU" sz="4800" cap="none" dirty="0"/>
              <a:t>ЯН 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826512" cy="3609962"/>
          </a:xfrm>
        </p:spPr>
        <p:txBody>
          <a:bodyPr/>
          <a:lstStyle/>
          <a:p>
            <a:r>
              <a:rPr lang="uk-UA" dirty="0" smtClean="0"/>
              <a:t>11. Застереження </a:t>
            </a:r>
            <a:r>
              <a:rPr lang="uk-UA" dirty="0" smtClean="0"/>
              <a:t>ПРОТИ надії </a:t>
            </a:r>
            <a:r>
              <a:rPr lang="uk-UA" dirty="0" smtClean="0"/>
              <a:t>на плоть. Особистий приклад 3:1-11.</a:t>
            </a:r>
          </a:p>
          <a:p>
            <a:r>
              <a:rPr lang="uk-UA" dirty="0" smtClean="0"/>
              <a:t>12. Ціль християнина 3:12-21.</a:t>
            </a:r>
          </a:p>
          <a:p>
            <a:r>
              <a:rPr lang="uk-UA" dirty="0" smtClean="0"/>
              <a:t>13. Різноманітні настанови 4:1-9.</a:t>
            </a:r>
          </a:p>
          <a:p>
            <a:r>
              <a:rPr lang="uk-UA" dirty="0" smtClean="0"/>
              <a:t>14. Радості і подяка про филип</a:t>
            </a:r>
            <a:r>
              <a:rPr lang="en-US" dirty="0" smtClean="0"/>
              <a:t>’</a:t>
            </a:r>
            <a:r>
              <a:rPr lang="ru-RU" dirty="0" smtClean="0"/>
              <a:t>ян</a:t>
            </a:r>
            <a:r>
              <a:rPr lang="uk-UA" dirty="0" smtClean="0"/>
              <a:t> 4:10-20.</a:t>
            </a:r>
          </a:p>
          <a:p>
            <a:r>
              <a:rPr lang="uk-UA" dirty="0" smtClean="0"/>
              <a:t>15. заключення.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8067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380892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28</TotalTime>
  <Words>435</Words>
  <Application>Microsoft Office PowerPoint</Application>
  <PresentationFormat>Произвольный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Капля</vt:lpstr>
      <vt:lpstr>Огляд Нового Заповіту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 – ПОСЛАННЯ ДО ФИЛИП’ЯН 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9</cp:revision>
  <dcterms:created xsi:type="dcterms:W3CDTF">2021-03-02T20:51:31Z</dcterms:created>
  <dcterms:modified xsi:type="dcterms:W3CDTF">2021-10-25T11:44:13Z</dcterms:modified>
</cp:coreProperties>
</file>