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7" r:id="rId2"/>
    <p:sldId id="256" r:id="rId3"/>
    <p:sldId id="258" r:id="rId4"/>
    <p:sldId id="259" r:id="rId5"/>
    <p:sldId id="266" r:id="rId6"/>
    <p:sldId id="268" r:id="rId7"/>
    <p:sldId id="267" r:id="rId8"/>
    <p:sldId id="260" r:id="rId9"/>
    <p:sldId id="261" r:id="rId10"/>
    <p:sldId id="262" r:id="rId11"/>
    <p:sldId id="265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D724-87C0-45A8-8326-1E0A1D37C595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E2D2E-1CF4-41B3-AEAD-664AED046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60315-E3D7-40C0-A47D-135AABEC287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96209-5DEF-40B8-B8B6-3F9D0DD59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40931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 5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 (3)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581400"/>
            <a:ext cx="310213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Exegesis</a:t>
            </a:r>
          </a:p>
          <a:p>
            <a:r>
              <a:rPr lang="en-US" sz="4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Eisegesis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Topical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Hermeneutics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84520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Exegesis: “from out of”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Historical Context 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Canon issues 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Symbols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Rational Thought   </a:t>
            </a:r>
          </a:p>
          <a:p>
            <a:pPr>
              <a:buFontTx/>
              <a:buChar char="-"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Kevin G Smi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85800"/>
            <a:ext cx="4800600" cy="4800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486400" y="1295400"/>
            <a:ext cx="3280193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Kevin Smith</a:t>
            </a:r>
          </a:p>
          <a:p>
            <a:r>
              <a:rPr lang="en-US" sz="4400" dirty="0" smtClean="0"/>
              <a:t>South African</a:t>
            </a:r>
          </a:p>
          <a:p>
            <a:r>
              <a:rPr lang="en-US" sz="4400" dirty="0" smtClean="0"/>
              <a:t>Theological</a:t>
            </a:r>
          </a:p>
          <a:p>
            <a:r>
              <a:rPr lang="en-US" sz="4400" dirty="0" smtClean="0"/>
              <a:t>Seminary </a:t>
            </a:r>
            <a:endParaRPr 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533400"/>
            <a:ext cx="8534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Scriptures are the Inspired word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of God. </a:t>
            </a:r>
          </a:p>
          <a:p>
            <a:endParaRPr lang="en-US" dirty="0"/>
          </a:p>
          <a:p>
            <a:r>
              <a:rPr lang="en-US" sz="4400" dirty="0" smtClean="0"/>
              <a:t>The primary goal of biblical interpretation is to discover the author-intended meaning. </a:t>
            </a:r>
          </a:p>
          <a:p>
            <a:endParaRPr lang="en-US" dirty="0"/>
          </a:p>
          <a:p>
            <a:r>
              <a:rPr lang="en-US" sz="4400" dirty="0" smtClean="0"/>
              <a:t>Each text has one author-intended meaning</a:t>
            </a:r>
            <a:endParaRPr 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5334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Bible should be interpreted literally, according to the normal rules of interpretation. </a:t>
            </a:r>
          </a:p>
          <a:p>
            <a:endParaRPr lang="en-US" sz="4400" dirty="0"/>
          </a:p>
          <a:p>
            <a:r>
              <a:rPr lang="en-US" sz="4400" dirty="0" smtClean="0"/>
              <a:t>One meaning-many applications. </a:t>
            </a:r>
          </a:p>
          <a:p>
            <a:endParaRPr lang="en-US" sz="4400" dirty="0"/>
          </a:p>
          <a:p>
            <a:r>
              <a:rPr lang="en-US" sz="4400" dirty="0" smtClean="0"/>
              <a:t>Relevant to today’s believers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81000"/>
            <a:ext cx="520847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Definitions:</a:t>
            </a:r>
          </a:p>
          <a:p>
            <a:r>
              <a:rPr lang="en-US" sz="5400" dirty="0"/>
              <a:t>	</a:t>
            </a:r>
            <a:r>
              <a:rPr lang="en-US" sz="5400" dirty="0" smtClean="0"/>
              <a:t>Exegesis </a:t>
            </a:r>
          </a:p>
          <a:p>
            <a:r>
              <a:rPr lang="en-US" sz="5400" dirty="0"/>
              <a:t>	</a:t>
            </a:r>
            <a:r>
              <a:rPr lang="en-US" sz="5400" dirty="0" err="1" smtClean="0"/>
              <a:t>Eisegesis</a:t>
            </a:r>
            <a:endParaRPr lang="en-US" sz="5400" dirty="0" smtClean="0"/>
          </a:p>
          <a:p>
            <a:r>
              <a:rPr lang="en-US" sz="5400" dirty="0"/>
              <a:t>	</a:t>
            </a:r>
            <a:r>
              <a:rPr lang="en-US" sz="5400" dirty="0" smtClean="0"/>
              <a:t>Topical</a:t>
            </a:r>
          </a:p>
          <a:p>
            <a:r>
              <a:rPr lang="en-US" sz="5400" dirty="0"/>
              <a:t>	</a:t>
            </a:r>
            <a:r>
              <a:rPr lang="en-US" sz="5400" dirty="0" smtClean="0"/>
              <a:t>Hermeneutics 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543145"/>
            <a:ext cx="86230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https://www.youtube.com/watch?v=3a62WKXVCgs&amp;feature=youtu.be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84520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Exegesis: “from out of”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Historical Context </a:t>
            </a:r>
          </a:p>
          <a:p>
            <a:pPr>
              <a:buFontTx/>
              <a:buChar char="-"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8153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“I know your deeds, that you are neither hot nor cold.  I wish you were either one or the other.  So, because you are lukewarm—neither hot nor cold—I am about to spit you out of my mouth.” </a:t>
            </a:r>
          </a:p>
          <a:p>
            <a:r>
              <a:rPr lang="en-US" sz="4800" dirty="0"/>
              <a:t>	</a:t>
            </a:r>
            <a:r>
              <a:rPr lang="en-US" sz="4800" dirty="0" smtClean="0"/>
              <a:t>Revelation 3:15, 16</a:t>
            </a:r>
            <a:endParaRPr 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Image result for Picture of the Lycus vall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8991600" cy="6172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ierapolis-Pamukk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2400"/>
            <a:ext cx="6686550" cy="6489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84520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Exegesis: “from out of”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Historical Context 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Canon issues </a:t>
            </a:r>
          </a:p>
          <a:p>
            <a:pPr>
              <a:buFontTx/>
              <a:buChar char="-"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84520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Exegesis: “from out of”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Historical Context 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Canon issues </a:t>
            </a:r>
          </a:p>
          <a:p>
            <a:pPr>
              <a:buFontTx/>
              <a:buChar char="-"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Symbols  </a:t>
            </a:r>
          </a:p>
          <a:p>
            <a:pPr>
              <a:buFontTx/>
              <a:buChar char="-"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186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2019-06-18T16:12:46Z</dcterms:created>
  <dcterms:modified xsi:type="dcterms:W3CDTF">2019-10-28T13:31:29Z</dcterms:modified>
</cp:coreProperties>
</file>