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13"/>
  </p:notesMasterIdLst>
  <p:handoutMasterIdLst>
    <p:handoutMasterId r:id="rId14"/>
  </p:handoutMasterIdLst>
  <p:sldIdLst>
    <p:sldId id="1005" r:id="rId4"/>
    <p:sldId id="1063" r:id="rId5"/>
    <p:sldId id="1048" r:id="rId6"/>
    <p:sldId id="1159" r:id="rId7"/>
    <p:sldId id="1142" r:id="rId8"/>
    <p:sldId id="1160" r:id="rId9"/>
    <p:sldId id="1161" r:id="rId10"/>
    <p:sldId id="1162" r:id="rId11"/>
    <p:sldId id="1042" r:id="rId12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8"/>
            <p14:sldId id="1159"/>
            <p14:sldId id="1142"/>
            <p14:sldId id="1160"/>
            <p14:sldId id="1161"/>
            <p14:sldId id="1162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42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10/19/2021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10/19/2021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Jóvenes</a:t>
            </a:r>
            <a:r>
              <a:rPr lang="en-US" sz="12000" dirty="0">
                <a:latin typeface="Century Gothic" panose="020B0502020202020204" pitchFamily="34" charset="0"/>
              </a:rPr>
              <a:t> y </a:t>
            </a:r>
            <a:r>
              <a:rPr lang="en-US" sz="12000" dirty="0" err="1">
                <a:latin typeface="Century Gothic" panose="020B0502020202020204" pitchFamily="34" charset="0"/>
              </a:rPr>
              <a:t>Líderes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263352" y="2780928"/>
            <a:ext cx="8640960" cy="3456384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Liderazgo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Situacional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a 8">
            <a:extLst>
              <a:ext uri="{FF2B5EF4-FFF2-40B4-BE49-F238E27FC236}">
                <a16:creationId xmlns:a16="http://schemas.microsoft.com/office/drawing/2014/main" id="{5DDF2F35-7232-421D-872B-1B118599A3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3324184"/>
              </p:ext>
            </p:extLst>
          </p:nvPr>
        </p:nvGraphicFramePr>
        <p:xfrm>
          <a:off x="838201" y="692696"/>
          <a:ext cx="10515597" cy="512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350892649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855397411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9872551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EFECTIVO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NO EFECTIVO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4185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E1 - Liderazgo altamente directivo</a:t>
                      </a:r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Dice</a:t>
                      </a:r>
                    </a:p>
                    <a:p>
                      <a:r>
                        <a:rPr lang="es-MX" dirty="0"/>
                        <a:t>Guía</a:t>
                      </a:r>
                    </a:p>
                    <a:p>
                      <a:r>
                        <a:rPr lang="es-MX" dirty="0"/>
                        <a:t>Dirige</a:t>
                      </a:r>
                    </a:p>
                    <a:p>
                      <a:r>
                        <a:rPr lang="es-MX" dirty="0"/>
                        <a:t>Establece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Demanda</a:t>
                      </a:r>
                    </a:p>
                    <a:p>
                      <a:r>
                        <a:rPr lang="es-MX" dirty="0"/>
                        <a:t>Domina</a:t>
                      </a:r>
                    </a:p>
                    <a:p>
                      <a:r>
                        <a:rPr lang="es-MX" dirty="0"/>
                        <a:t>Ataca</a:t>
                      </a:r>
                    </a:p>
                    <a:p>
                      <a:r>
                        <a:rPr lang="es-MX" dirty="0"/>
                        <a:t>Limita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461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E2 - Liderazgo altamente directivo y altamente relacional</a:t>
                      </a:r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Persuade</a:t>
                      </a:r>
                    </a:p>
                    <a:p>
                      <a:r>
                        <a:rPr lang="es-MX" dirty="0"/>
                        <a:t>Vende</a:t>
                      </a:r>
                    </a:p>
                    <a:p>
                      <a:r>
                        <a:rPr lang="es-MX" dirty="0"/>
                        <a:t>Inspira</a:t>
                      </a:r>
                    </a:p>
                    <a:p>
                      <a:r>
                        <a:rPr lang="es-MX" dirty="0"/>
                        <a:t>Explica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Manipula</a:t>
                      </a:r>
                    </a:p>
                    <a:p>
                      <a:r>
                        <a:rPr lang="es-MX" dirty="0"/>
                        <a:t>Sermonea</a:t>
                      </a:r>
                    </a:p>
                    <a:p>
                      <a:r>
                        <a:rPr lang="es-MX" dirty="0"/>
                        <a:t>Miente</a:t>
                      </a:r>
                    </a:p>
                    <a:p>
                      <a:r>
                        <a:rPr lang="es-MX" dirty="0"/>
                        <a:t>Racionaliza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2143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E3 - Liderazgo altamente relacional</a:t>
                      </a:r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Da participación</a:t>
                      </a:r>
                    </a:p>
                    <a:p>
                      <a:r>
                        <a:rPr lang="es-MX" dirty="0"/>
                        <a:t>Anima</a:t>
                      </a:r>
                    </a:p>
                    <a:p>
                      <a:r>
                        <a:rPr lang="es-MX" dirty="0"/>
                        <a:t>Acompaña</a:t>
                      </a:r>
                    </a:p>
                    <a:p>
                      <a:r>
                        <a:rPr lang="es-MX" dirty="0"/>
                        <a:t>Respeta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Condescendiente</a:t>
                      </a:r>
                    </a:p>
                    <a:p>
                      <a:r>
                        <a:rPr lang="es-MX" dirty="0"/>
                        <a:t>Indefinido</a:t>
                      </a:r>
                    </a:p>
                    <a:p>
                      <a:r>
                        <a:rPr lang="es-MX" dirty="0"/>
                        <a:t>Inseguro</a:t>
                      </a:r>
                    </a:p>
                    <a:p>
                      <a:r>
                        <a:rPr lang="es-MX" dirty="0"/>
                        <a:t>Queda bien con todos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559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E4 - Liderazgo mínimamente directivo y relacional </a:t>
                      </a:r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Delega</a:t>
                      </a:r>
                    </a:p>
                    <a:p>
                      <a:r>
                        <a:rPr lang="es-MX" dirty="0"/>
                        <a:t>Observa</a:t>
                      </a:r>
                    </a:p>
                    <a:p>
                      <a:r>
                        <a:rPr lang="es-MX" dirty="0"/>
                        <a:t>Asigna</a:t>
                      </a:r>
                    </a:p>
                    <a:p>
                      <a:r>
                        <a:rPr lang="es-MX" dirty="0"/>
                        <a:t>Da libertad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Abandona</a:t>
                      </a:r>
                    </a:p>
                    <a:p>
                      <a:r>
                        <a:rPr lang="es-MX" dirty="0"/>
                        <a:t>Esquiva</a:t>
                      </a:r>
                    </a:p>
                    <a:p>
                      <a:r>
                        <a:rPr lang="es-MX" dirty="0"/>
                        <a:t>No quiere trabajar</a:t>
                      </a:r>
                    </a:p>
                    <a:p>
                      <a:r>
                        <a:rPr lang="es-MX" dirty="0"/>
                        <a:t>No le importa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0111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8967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9073008" cy="2140347"/>
          </a:xfrm>
        </p:spPr>
        <p:txBody>
          <a:bodyPr>
            <a:normAutofit/>
          </a:bodyPr>
          <a:lstStyle/>
          <a:p>
            <a:r>
              <a:rPr lang="en-US" sz="11500" dirty="0">
                <a:latin typeface="Century Gothic" panose="020B0502020202020204" pitchFamily="34" charset="0"/>
              </a:rPr>
              <a:t>E1-P1</a:t>
            </a:r>
            <a:endParaRPr lang="en-US" sz="361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21AB27-8C92-475D-90B3-F7A6B0B03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9936" y="2060848"/>
            <a:ext cx="5112568" cy="4116115"/>
          </a:xfrm>
        </p:spPr>
        <p:txBody>
          <a:bodyPr>
            <a:normAutofit/>
          </a:bodyPr>
          <a:lstStyle/>
          <a:p>
            <a:r>
              <a:rPr lang="es-MX" sz="2300" dirty="0">
                <a:latin typeface="Century Gothic" panose="020B0502020202020204" pitchFamily="34" charset="0"/>
              </a:rPr>
              <a:t>No tienen resueltas sus necesidades fundamentales</a:t>
            </a:r>
          </a:p>
          <a:p>
            <a:r>
              <a:rPr lang="es-MX" sz="2300" dirty="0">
                <a:latin typeface="Century Gothic" panose="020B0502020202020204" pitchFamily="34" charset="0"/>
              </a:rPr>
              <a:t>Inmadurez</a:t>
            </a:r>
          </a:p>
          <a:p>
            <a:r>
              <a:rPr lang="es-MX" sz="2300" dirty="0">
                <a:latin typeface="Century Gothic" panose="020B0502020202020204" pitchFamily="34" charset="0"/>
              </a:rPr>
              <a:t>Poca disposición y poca habilidad para los propósitos del ministerio</a:t>
            </a:r>
          </a:p>
          <a:p>
            <a:r>
              <a:rPr lang="es-MX" sz="2300" dirty="0">
                <a:latin typeface="Century Gothic" panose="020B0502020202020204" pitchFamily="34" charset="0"/>
              </a:rPr>
              <a:t>Un buen programa para asimilar los propósitos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65692FD-090B-4593-8641-58F21E4174C3}"/>
              </a:ext>
            </a:extLst>
          </p:cNvPr>
          <p:cNvSpPr txBox="1">
            <a:spLocks/>
          </p:cNvSpPr>
          <p:nvPr/>
        </p:nvSpPr>
        <p:spPr>
          <a:xfrm>
            <a:off x="479376" y="2060848"/>
            <a:ext cx="5112568" cy="504056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569913" indent="-569913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>
                <a:latin typeface="Century Gothic" panose="020B0502020202020204" pitchFamily="34" charset="0"/>
              </a:rPr>
              <a:t>Alguien que ordena</a:t>
            </a:r>
          </a:p>
          <a:p>
            <a:r>
              <a:rPr lang="es-MX" dirty="0">
                <a:latin typeface="Century Gothic" panose="020B0502020202020204" pitchFamily="34" charset="0"/>
              </a:rPr>
              <a:t>Énfasis en programas, actividades y resultados</a:t>
            </a:r>
          </a:p>
          <a:p>
            <a:r>
              <a:rPr lang="es-MX" dirty="0">
                <a:latin typeface="Century Gothic" panose="020B0502020202020204" pitchFamily="34" charset="0"/>
              </a:rPr>
              <a:t>Poco cuidado con relaciones cercanas</a:t>
            </a:r>
          </a:p>
          <a:p>
            <a:r>
              <a:rPr lang="es-MX" dirty="0">
                <a:latin typeface="Century Gothic" panose="020B0502020202020204" pitchFamily="34" charset="0"/>
              </a:rPr>
              <a:t>Toma la mayoría de las decisiones</a:t>
            </a:r>
          </a:p>
          <a:p>
            <a:r>
              <a:rPr lang="es-MX" dirty="0">
                <a:latin typeface="Century Gothic" panose="020B0502020202020204" pitchFamily="34" charset="0"/>
              </a:rPr>
              <a:t>Da instrucciones precisas</a:t>
            </a:r>
          </a:p>
          <a:p>
            <a:r>
              <a:rPr lang="es-MX" dirty="0">
                <a:latin typeface="Century Gothic" panose="020B0502020202020204" pitchFamily="34" charset="0"/>
              </a:rPr>
              <a:t>Alta supervisión de resultados</a:t>
            </a:r>
          </a:p>
          <a:p>
            <a:r>
              <a:rPr lang="es-MX" dirty="0">
                <a:latin typeface="Century Gothic" panose="020B0502020202020204" pitchFamily="34" charset="0"/>
              </a:rPr>
              <a:t>Establece metas</a:t>
            </a:r>
          </a:p>
          <a:p>
            <a:r>
              <a:rPr lang="es-MX" dirty="0">
                <a:latin typeface="Century Gothic" panose="020B0502020202020204" pitchFamily="34" charset="0"/>
              </a:rPr>
              <a:t>Define roles</a:t>
            </a:r>
          </a:p>
        </p:txBody>
      </p:sp>
    </p:spTree>
    <p:extLst>
      <p:ext uri="{BB962C8B-B14F-4D97-AF65-F5344CB8AC3E}">
        <p14:creationId xmlns:p14="http://schemas.microsoft.com/office/powerpoint/2010/main" val="239509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9073008" cy="2140347"/>
          </a:xfrm>
        </p:spPr>
        <p:txBody>
          <a:bodyPr>
            <a:normAutofit/>
          </a:bodyPr>
          <a:lstStyle/>
          <a:p>
            <a:r>
              <a:rPr lang="en-US" sz="11500" dirty="0">
                <a:latin typeface="Century Gothic" panose="020B0502020202020204" pitchFamily="34" charset="0"/>
              </a:rPr>
              <a:t>E2-P2</a:t>
            </a:r>
            <a:endParaRPr lang="en-US" sz="361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21AB27-8C92-475D-90B3-F7A6B0B03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9936" y="2060848"/>
            <a:ext cx="5112568" cy="4116115"/>
          </a:xfrm>
        </p:spPr>
        <p:txBody>
          <a:bodyPr>
            <a:normAutofit fontScale="92500"/>
          </a:bodyPr>
          <a:lstStyle/>
          <a:p>
            <a:r>
              <a:rPr lang="es-MX" sz="2400" dirty="0">
                <a:latin typeface="Century Gothic" panose="020B0502020202020204" pitchFamily="34" charset="0"/>
              </a:rPr>
              <a:t>Empiezan a mostrar más disposición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Tareas específicas y creativas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Afirmación positiva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No tanta habilidad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Están involucrándose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Atentos al programa y a relaciones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65692FD-090B-4593-8641-58F21E4174C3}"/>
              </a:ext>
            </a:extLst>
          </p:cNvPr>
          <p:cNvSpPr txBox="1">
            <a:spLocks/>
          </p:cNvSpPr>
          <p:nvPr/>
        </p:nvSpPr>
        <p:spPr>
          <a:xfrm>
            <a:off x="263352" y="2060848"/>
            <a:ext cx="5328592" cy="504056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569913" indent="-569913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>
                <a:latin typeface="Century Gothic" panose="020B0502020202020204" pitchFamily="34" charset="0"/>
              </a:rPr>
              <a:t>Inspira y persuade</a:t>
            </a:r>
          </a:p>
          <a:p>
            <a:r>
              <a:rPr lang="es-MX" dirty="0">
                <a:latin typeface="Century Gothic" panose="020B0502020202020204" pitchFamily="34" charset="0"/>
              </a:rPr>
              <a:t>Énfasis en programas, actividades y resultados</a:t>
            </a:r>
          </a:p>
          <a:p>
            <a:r>
              <a:rPr lang="es-MX" dirty="0">
                <a:latin typeface="Century Gothic" panose="020B0502020202020204" pitchFamily="34" charset="0"/>
              </a:rPr>
              <a:t>Mucho cuidado en las relaciones cercanas</a:t>
            </a:r>
          </a:p>
          <a:p>
            <a:r>
              <a:rPr lang="es-MX" dirty="0">
                <a:latin typeface="Century Gothic" panose="020B0502020202020204" pitchFamily="34" charset="0"/>
              </a:rPr>
              <a:t>Persuade a seguir sus decisiones</a:t>
            </a:r>
          </a:p>
          <a:p>
            <a:r>
              <a:rPr lang="es-MX" dirty="0">
                <a:latin typeface="Century Gothic" panose="020B0502020202020204" pitchFamily="34" charset="0"/>
              </a:rPr>
              <a:t>Da instrucciones abiertas para que otros sumen criterio</a:t>
            </a:r>
          </a:p>
          <a:p>
            <a:r>
              <a:rPr lang="es-MX" dirty="0">
                <a:latin typeface="Century Gothic" panose="020B0502020202020204" pitchFamily="34" charset="0"/>
              </a:rPr>
              <a:t>Inspira a los demás de seguir sus metas</a:t>
            </a:r>
          </a:p>
          <a:p>
            <a:r>
              <a:rPr lang="es-MX" dirty="0">
                <a:latin typeface="Century Gothic" panose="020B0502020202020204" pitchFamily="34" charset="0"/>
              </a:rPr>
              <a:t>Explica roles señalando su importancia</a:t>
            </a:r>
          </a:p>
        </p:txBody>
      </p:sp>
    </p:spTree>
    <p:extLst>
      <p:ext uri="{BB962C8B-B14F-4D97-AF65-F5344CB8AC3E}">
        <p14:creationId xmlns:p14="http://schemas.microsoft.com/office/powerpoint/2010/main" val="3615086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9073008" cy="2140347"/>
          </a:xfrm>
        </p:spPr>
        <p:txBody>
          <a:bodyPr>
            <a:normAutofit/>
          </a:bodyPr>
          <a:lstStyle/>
          <a:p>
            <a:r>
              <a:rPr lang="en-US" sz="11500" dirty="0">
                <a:latin typeface="Century Gothic" panose="020B0502020202020204" pitchFamily="34" charset="0"/>
              </a:rPr>
              <a:t>E3-P3</a:t>
            </a:r>
            <a:endParaRPr lang="en-US" sz="361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21AB27-8C92-475D-90B3-F7A6B0B03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9936" y="2060848"/>
            <a:ext cx="5112568" cy="4116115"/>
          </a:xfrm>
        </p:spPr>
        <p:txBody>
          <a:bodyPr>
            <a:normAutofit/>
          </a:bodyPr>
          <a:lstStyle/>
          <a:p>
            <a:r>
              <a:rPr lang="es-MX" sz="2000" dirty="0">
                <a:latin typeface="Century Gothic" panose="020B0502020202020204" pitchFamily="34" charset="0"/>
              </a:rPr>
              <a:t>Hábil al acumular experiencia</a:t>
            </a:r>
          </a:p>
          <a:p>
            <a:r>
              <a:rPr lang="es-MX" sz="2000" dirty="0">
                <a:latin typeface="Century Gothic" panose="020B0502020202020204" pitchFamily="34" charset="0"/>
              </a:rPr>
              <a:t>Visualiza tareas</a:t>
            </a:r>
          </a:p>
          <a:p>
            <a:r>
              <a:rPr lang="es-MX" sz="2000" dirty="0">
                <a:latin typeface="Century Gothic" panose="020B0502020202020204" pitchFamily="34" charset="0"/>
              </a:rPr>
              <a:t>Baja su nivel de disposición</a:t>
            </a:r>
          </a:p>
          <a:p>
            <a:r>
              <a:rPr lang="es-MX" sz="2000" dirty="0">
                <a:latin typeface="Century Gothic" panose="020B0502020202020204" pitchFamily="34" charset="0"/>
              </a:rPr>
              <a:t>Dificultades con relaciones interpersonales</a:t>
            </a:r>
          </a:p>
          <a:p>
            <a:r>
              <a:rPr lang="es-MX" sz="2000" dirty="0">
                <a:latin typeface="Century Gothic" panose="020B0502020202020204" pitchFamily="34" charset="0"/>
              </a:rPr>
              <a:t>Candidatos a voluntarios</a:t>
            </a:r>
          </a:p>
          <a:p>
            <a:r>
              <a:rPr lang="es-MX" sz="2000" dirty="0">
                <a:latin typeface="Century Gothic" panose="020B0502020202020204" pitchFamily="34" charset="0"/>
              </a:rPr>
              <a:t>Relaciones significativas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65692FD-090B-4593-8641-58F21E4174C3}"/>
              </a:ext>
            </a:extLst>
          </p:cNvPr>
          <p:cNvSpPr txBox="1">
            <a:spLocks/>
          </p:cNvSpPr>
          <p:nvPr/>
        </p:nvSpPr>
        <p:spPr>
          <a:xfrm>
            <a:off x="191344" y="1844824"/>
            <a:ext cx="5616624" cy="52565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569913" indent="-569913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000" dirty="0">
                <a:latin typeface="Century Gothic" panose="020B0502020202020204" pitchFamily="34" charset="0"/>
              </a:rPr>
              <a:t>Presta máxima atención a las relaciones</a:t>
            </a:r>
          </a:p>
          <a:p>
            <a:r>
              <a:rPr lang="es-MX" sz="2000" dirty="0">
                <a:latin typeface="Century Gothic" panose="020B0502020202020204" pitchFamily="34" charset="0"/>
              </a:rPr>
              <a:t>Programas y actividades en segundo plano</a:t>
            </a:r>
          </a:p>
          <a:p>
            <a:r>
              <a:rPr lang="es-MX" sz="2000" dirty="0">
                <a:latin typeface="Century Gothic" panose="020B0502020202020204" pitchFamily="34" charset="0"/>
              </a:rPr>
              <a:t>Alguien que comparte</a:t>
            </a:r>
          </a:p>
          <a:p>
            <a:r>
              <a:rPr lang="es-MX" sz="2000" dirty="0">
                <a:latin typeface="Century Gothic" panose="020B0502020202020204" pitchFamily="34" charset="0"/>
              </a:rPr>
              <a:t>Consigue consenso en las decisiones</a:t>
            </a:r>
          </a:p>
          <a:p>
            <a:r>
              <a:rPr lang="es-MX" sz="2000" dirty="0">
                <a:latin typeface="Century Gothic" panose="020B0502020202020204" pitchFamily="34" charset="0"/>
              </a:rPr>
              <a:t>Acuerdo en cuanto a las instrucciones</a:t>
            </a:r>
          </a:p>
          <a:p>
            <a:r>
              <a:rPr lang="es-MX" sz="2000" dirty="0">
                <a:latin typeface="Century Gothic" panose="020B0502020202020204" pitchFamily="34" charset="0"/>
              </a:rPr>
              <a:t>Pregunta las metas de los demás</a:t>
            </a:r>
          </a:p>
          <a:p>
            <a:r>
              <a:rPr lang="es-MX" sz="2000" dirty="0">
                <a:latin typeface="Century Gothic" panose="020B0502020202020204" pitchFamily="34" charset="0"/>
              </a:rPr>
              <a:t>Los dirigidos establecen sus propios roles</a:t>
            </a:r>
          </a:p>
        </p:txBody>
      </p:sp>
    </p:spTree>
    <p:extLst>
      <p:ext uri="{BB962C8B-B14F-4D97-AF65-F5344CB8AC3E}">
        <p14:creationId xmlns:p14="http://schemas.microsoft.com/office/powerpoint/2010/main" val="492532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9073008" cy="2140347"/>
          </a:xfrm>
        </p:spPr>
        <p:txBody>
          <a:bodyPr>
            <a:normAutofit/>
          </a:bodyPr>
          <a:lstStyle/>
          <a:p>
            <a:r>
              <a:rPr lang="en-US" sz="11500" dirty="0">
                <a:latin typeface="Century Gothic" panose="020B0502020202020204" pitchFamily="34" charset="0"/>
              </a:rPr>
              <a:t>E4-P4</a:t>
            </a:r>
            <a:endParaRPr lang="en-US" sz="361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21AB27-8C92-475D-90B3-F7A6B0B03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9936" y="2060848"/>
            <a:ext cx="5112568" cy="4116115"/>
          </a:xfrm>
        </p:spPr>
        <p:txBody>
          <a:bodyPr>
            <a:normAutofit fontScale="70000" lnSpcReduction="20000"/>
          </a:bodyPr>
          <a:lstStyle/>
          <a:p>
            <a:r>
              <a:rPr lang="es-MX" sz="2400" dirty="0">
                <a:latin typeface="Century Gothic" panose="020B0502020202020204" pitchFamily="34" charset="0"/>
              </a:rPr>
              <a:t>Posibilidad de alcanzar los propósitos de forma autónoma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Capaces de tomar decisiones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Pueden estar al pendiente de ministerios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Liderazgo natural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Tienen disposición, habilidad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Sus necesidades están lo suficiente resueltas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Demandan menos atención cercana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Asimila propósitos sin relación o atracción del programa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65692FD-090B-4593-8641-58F21E4174C3}"/>
              </a:ext>
            </a:extLst>
          </p:cNvPr>
          <p:cNvSpPr txBox="1">
            <a:spLocks/>
          </p:cNvSpPr>
          <p:nvPr/>
        </p:nvSpPr>
        <p:spPr>
          <a:xfrm>
            <a:off x="479376" y="2060848"/>
            <a:ext cx="5112568" cy="50405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569913" indent="-569913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400" dirty="0">
                <a:latin typeface="Century Gothic" panose="020B0502020202020204" pitchFamily="34" charset="0"/>
              </a:rPr>
              <a:t>Delega, deja ser y hacer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Baja participación en programas, actividades y resultados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Poco cuidado en las relaciones cercanas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Deja que los demás tomen decisiones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Se limita a indicar el resultado final esperado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Los dirigidos establecen sus propios roles</a:t>
            </a:r>
          </a:p>
        </p:txBody>
      </p:sp>
    </p:spTree>
    <p:extLst>
      <p:ext uri="{BB962C8B-B14F-4D97-AF65-F5344CB8AC3E}">
        <p14:creationId xmlns:p14="http://schemas.microsoft.com/office/powerpoint/2010/main" val="3772216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76310</TotalTime>
  <Words>363</Words>
  <Application>Microsoft Office PowerPoint</Application>
  <PresentationFormat>Panorámica</PresentationFormat>
  <Paragraphs>100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Presentación de PowerPoint</vt:lpstr>
      <vt:lpstr>E1-P1</vt:lpstr>
      <vt:lpstr>E2-P2</vt:lpstr>
      <vt:lpstr>E3-P3</vt:lpstr>
      <vt:lpstr>E4-P4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118</cp:revision>
  <dcterms:created xsi:type="dcterms:W3CDTF">2011-05-09T14:18:21Z</dcterms:created>
  <dcterms:modified xsi:type="dcterms:W3CDTF">2021-10-19T05:27:02Z</dcterms:modified>
  <cp:category>Templates</cp:category>
</cp:coreProperties>
</file>