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65" r:id="rId4"/>
    <p:sldId id="272" r:id="rId5"/>
    <p:sldId id="277" r:id="rId6"/>
    <p:sldId id="279" r:id="rId7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>
      <p:cViewPr varScale="1">
        <p:scale>
          <a:sx n="107" d="100"/>
          <a:sy n="107" d="100"/>
        </p:scale>
        <p:origin x="17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0" y="4343400"/>
            <a:ext cx="34781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формирует</a:t>
            </a:r>
          </a:p>
          <a:p>
            <a:pPr algn="r"/>
            <a:r>
              <a:rPr lang="uk-UA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идера ?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200" b="1" dirty="0">
                <a:solidFill>
                  <a:srgbClr val="FF0000"/>
                </a:solidFill>
              </a:rPr>
              <a:t>Учись руководить</a:t>
            </a:r>
          </a:p>
          <a:p>
            <a:r>
              <a:rPr lang="ru" sz="3200" b="1" dirty="0">
                <a:solidFill>
                  <a:srgbClr val="FF0000"/>
                </a:solidFill>
              </a:rPr>
              <a:t> Видео 6</a:t>
            </a:r>
            <a:r>
              <a:rPr lang="ru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235" y="433500"/>
            <a:ext cx="8743765" cy="599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Лидер со всеми его плюсами и минусами, сильными и слабыми сторонами взаимодействует с группой людей, чтобы определить культуру («то, как здесь принято поступать»), чтобы разработать видение предпочтительного будущего, а затем дать импульс для выполнения действий, необходимых для достижения этого будущего, что важно сделать с планированием и молитвой.</a:t>
            </a:r>
            <a:endParaRPr lang="uk-UA" sz="3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72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Что делает вас лидером, которым вы являетесь сегодня?</a:t>
            </a:r>
          </a:p>
          <a:p>
            <a:pPr algn="ctr"/>
            <a:endParaRPr lang="ru-RU" sz="3600" b="1" dirty="0">
              <a:latin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</a:rPr>
              <a:t> 1. Багаж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6D44EF-9C00-62FC-CCC1-370AFE79F001}"/>
              </a:ext>
            </a:extLst>
          </p:cNvPr>
          <p:cNvSpPr txBox="1"/>
          <p:nvPr/>
        </p:nvSpPr>
        <p:spPr>
          <a:xfrm>
            <a:off x="685800" y="2590800"/>
            <a:ext cx="6858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Последовательность рождения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Образование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09212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Что делает вас лидером, которым вы являетесь сегодня?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>
                <a:latin typeface="Times New Roman" panose="02020603050405020304" pitchFamily="18" charset="0"/>
              </a:rPr>
              <a:t> 1. Багаж</a:t>
            </a:r>
          </a:p>
          <a:p>
            <a:r>
              <a:rPr lang="ru" sz="2400" b="1" dirty="0">
                <a:latin typeface="Times New Roman" panose="02020603050405020304" pitchFamily="18" charset="0"/>
              </a:rPr>
              <a:t> 2. Жизненный опыт</a:t>
            </a:r>
          </a:p>
          <a:p>
            <a:r>
              <a:rPr lang="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7D4788-C81F-76CE-4750-0EB339BE1F74}"/>
              </a:ext>
            </a:extLst>
          </p:cNvPr>
          <p:cNvSpPr txBox="1"/>
          <p:nvPr/>
        </p:nvSpPr>
        <p:spPr>
          <a:xfrm>
            <a:off x="762000" y="2667000"/>
            <a:ext cx="6477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Напишите историю своей жизни.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Сосредоточьтесь на событиях, которые оказали влияние на вас.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Люди, оказавшие влияние на вас.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Существенные обстоятельства, повлиявшие на направление вашей жизни.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Попросите Бога направить ваши мысли.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Ищите путь, которым вел вас Бог на протяжении многих лет.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60205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Что делает вас лидером, которым вы являетесь сегодня?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>
                <a:latin typeface="Times New Roman" panose="02020603050405020304" pitchFamily="18" charset="0"/>
              </a:rPr>
              <a:t> 1. Багаж</a:t>
            </a:r>
          </a:p>
          <a:p>
            <a:r>
              <a:rPr lang="ru" sz="2400" b="1" dirty="0">
                <a:latin typeface="Times New Roman" panose="02020603050405020304" pitchFamily="18" charset="0"/>
              </a:rPr>
              <a:t> 2. Жизненный опыт</a:t>
            </a:r>
          </a:p>
          <a:p>
            <a:r>
              <a:rPr lang="ru" sz="2400" b="1" dirty="0">
                <a:latin typeface="Times New Roman" panose="02020603050405020304" pitchFamily="18" charset="0"/>
              </a:rPr>
              <a:t> 3. Духовные дары</a:t>
            </a:r>
          </a:p>
          <a:p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1 Коринфянам 12</a:t>
            </a:r>
          </a:p>
          <a:p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Римлянам 12 </a:t>
            </a:r>
          </a:p>
          <a:p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Ефесянам 4</a:t>
            </a:r>
          </a:p>
          <a:p>
            <a:r>
              <a:rPr lang="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1 Петра 4:10  и другие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78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19535</TotalTime>
  <Words>224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23</cp:revision>
  <cp:lastPrinted>2016-07-01T17:46:02Z</cp:lastPrinted>
  <dcterms:created xsi:type="dcterms:W3CDTF">2016-06-02T20:10:49Z</dcterms:created>
  <dcterms:modified xsi:type="dcterms:W3CDTF">2023-03-07T18:28:58Z</dcterms:modified>
</cp:coreProperties>
</file>