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84" r:id="rId3"/>
    <p:sldId id="265" r:id="rId4"/>
    <p:sldId id="272" r:id="rId5"/>
    <p:sldId id="277" r:id="rId6"/>
    <p:sldId id="279" r:id="rId7"/>
  </p:sldIdLst>
  <p:sldSz cx="9144000" cy="6858000" type="screen4x3"/>
  <p:notesSz cx="7010400" cy="9372600"/>
  <p:defaultTextStyle>
    <a:defPPr>
      <a:defRPr lang="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82" autoAdjust="0"/>
    <p:restoredTop sz="94660"/>
  </p:normalViewPr>
  <p:slideViewPr>
    <p:cSldViewPr>
      <p:cViewPr varScale="1">
        <p:scale>
          <a:sx n="107" d="100"/>
          <a:sy n="107" d="100"/>
        </p:scale>
        <p:origin x="175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4C7E10-770B-41D4-BE36-9066DADF2589}" type="datetimeFigureOut">
              <a:rPr lang="en-US" smtClean="0"/>
              <a:pPr/>
              <a:t>3/7/2023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F7710-4808-4C44-981F-005AC4F65C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259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r">
              <a:defRPr sz="1200"/>
            </a:lvl1pPr>
          </a:lstStyle>
          <a:p>
            <a:fld id="{74C88FC9-998E-4050-8995-CDFBC81B7FEF}" type="datetimeFigureOut">
              <a:rPr lang="en-US" smtClean="0"/>
              <a:pPr/>
              <a:t>3/7/2023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20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16" tIns="46808" rIns="93616" bIns="4680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51985"/>
            <a:ext cx="5608320" cy="4217670"/>
          </a:xfrm>
          <a:prstGeom prst="rect">
            <a:avLst/>
          </a:prstGeom>
        </p:spPr>
        <p:txBody>
          <a:bodyPr vert="horz" lIns="93616" tIns="46808" rIns="93616" bIns="46808" rtlCol="0"/>
          <a:lstStyle/>
          <a:p>
            <a:pPr lvl="0"/>
            <a:r>
              <a:rPr lang="ru"/>
              <a:t>Нажмите, чтобы изменить основные стили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r">
              <a:defRPr sz="1200"/>
            </a:lvl1pPr>
          </a:lstStyle>
          <a:p>
            <a:fld id="{B1592305-7CE4-47AA-9A7E-0FA34748F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65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875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54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895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34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035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601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27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571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674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119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130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"/>
              <a:t>Нажмите, чтобы изменить стиль основного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"/>
              <a:t>Нажмите, чтобы изменить основные стили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787E-5FD9-46F1-A275-EE1EFDEF8490}" type="datetimeFigureOut">
              <a:rPr lang="en-US" smtClean="0"/>
              <a:pPr/>
              <a:t>3/7/2023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5581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334000" y="4343400"/>
            <a:ext cx="347813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endParaRPr lang="en-US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ru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формирует</a:t>
            </a:r>
          </a:p>
          <a:p>
            <a:pPr algn="r"/>
            <a:r>
              <a:rPr lang="uk-UA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  <a:r>
              <a:rPr lang="ru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идера ?</a:t>
            </a:r>
            <a:endParaRPr lang="en-US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90800" y="228600"/>
            <a:ext cx="337387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" sz="3200" b="1" dirty="0">
                <a:solidFill>
                  <a:srgbClr val="FF0000"/>
                </a:solidFill>
              </a:rPr>
              <a:t>Учись руководить</a:t>
            </a:r>
          </a:p>
          <a:p>
            <a:r>
              <a:rPr lang="ru" sz="3200" b="1" dirty="0">
                <a:solidFill>
                  <a:srgbClr val="FF0000"/>
                </a:solidFill>
              </a:rPr>
              <a:t> Видео 6</a:t>
            </a:r>
            <a:r>
              <a:rPr lang="ru" b="1" dirty="0"/>
              <a:t>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8412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8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2" cstate="print"/>
          <a:srcRect l="18750" t="7143" r="16964" b="10714"/>
          <a:stretch>
            <a:fillRect/>
          </a:stretch>
        </p:blipFill>
        <p:spPr bwMode="auto">
          <a:xfrm>
            <a:off x="6095566" y="1342745"/>
            <a:ext cx="2955432" cy="2832289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4D508E-C47F-4B8B-8C5A-76FDC326A4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t="16667" r="26389"/>
          <a:stretch/>
        </p:blipFill>
        <p:spPr>
          <a:xfrm>
            <a:off x="-1" y="1342745"/>
            <a:ext cx="5867400" cy="5280660"/>
          </a:xfrm>
          <a:prstGeom prst="rect">
            <a:avLst/>
          </a:prstGeom>
          <a:solidFill>
            <a:srgbClr val="1F487C"/>
          </a:solidFill>
        </p:spPr>
      </p:pic>
      <p:sp>
        <p:nvSpPr>
          <p:cNvPr id="10" name="Bent-Up Arrow 9"/>
          <p:cNvSpPr/>
          <p:nvPr/>
        </p:nvSpPr>
        <p:spPr>
          <a:xfrm>
            <a:off x="5410201" y="3997416"/>
            <a:ext cx="1891866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DA16FCF-9AFD-4AD7-9B1F-6B930664BCFA}"/>
              </a:ext>
            </a:extLst>
          </p:cNvPr>
          <p:cNvSpPr/>
          <p:nvPr/>
        </p:nvSpPr>
        <p:spPr>
          <a:xfrm>
            <a:off x="6627349" y="1747522"/>
            <a:ext cx="1891866" cy="13715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b="1" dirty="0">
                <a:solidFill>
                  <a:schemeClr val="bg1"/>
                </a:solidFill>
              </a:rPr>
              <a:t>Видение предпочитаемого будущего становится звездой, на которую смотрят издали, а не конкретными действиями, направленными на его достижение.  </a:t>
            </a:r>
            <a:endParaRPr lang="ru-UA" sz="1100" dirty="0">
              <a:solidFill>
                <a:schemeClr val="bg1"/>
              </a:solidFill>
            </a:endParaRPr>
          </a:p>
          <a:p>
            <a:endParaRPr lang="ru-UA" sz="900" dirty="0">
              <a:solidFill>
                <a:schemeClr val="bg1"/>
              </a:solidFill>
            </a:endParaRPr>
          </a:p>
        </p:txBody>
      </p:sp>
      <p:sp>
        <p:nvSpPr>
          <p:cNvPr id="6" name="Right Arrow Callout 7">
            <a:extLst>
              <a:ext uri="{FF2B5EF4-FFF2-40B4-BE49-F238E27FC236}">
                <a16:creationId xmlns:a16="http://schemas.microsoft.com/office/drawing/2014/main" id="{B714EBAB-0338-45ED-B839-E50D17D979DC}"/>
              </a:ext>
            </a:extLst>
          </p:cNvPr>
          <p:cNvSpPr/>
          <p:nvPr/>
        </p:nvSpPr>
        <p:spPr>
          <a:xfrm>
            <a:off x="7437231" y="4109042"/>
            <a:ext cx="1718996" cy="843957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35C418-4AF1-4451-B7D5-58D29D8A30C0}"/>
              </a:ext>
            </a:extLst>
          </p:cNvPr>
          <p:cNvSpPr txBox="1"/>
          <p:nvPr/>
        </p:nvSpPr>
        <p:spPr>
          <a:xfrm>
            <a:off x="0" y="563880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Лидер</a:t>
            </a:r>
            <a:endParaRPr lang="ru-UA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712B3F-692D-40C7-88AC-98223B17C8C0}"/>
              </a:ext>
            </a:extLst>
          </p:cNvPr>
          <p:cNvSpPr txBox="1"/>
          <p:nvPr/>
        </p:nvSpPr>
        <p:spPr>
          <a:xfrm>
            <a:off x="2188502" y="899803"/>
            <a:ext cx="1926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Культура</a:t>
            </a:r>
            <a:endParaRPr lang="ru-UA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9454C6-1B76-474A-97B4-2F6C39472DFC}"/>
              </a:ext>
            </a:extLst>
          </p:cNvPr>
          <p:cNvSpPr txBox="1"/>
          <p:nvPr/>
        </p:nvSpPr>
        <p:spPr>
          <a:xfrm>
            <a:off x="5668262" y="4095821"/>
            <a:ext cx="1633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Видение </a:t>
            </a:r>
            <a:endParaRPr lang="ru-UA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C92B82-20DF-40F4-9F0C-19C253B66C8F}"/>
              </a:ext>
            </a:extLst>
          </p:cNvPr>
          <p:cNvSpPr txBox="1"/>
          <p:nvPr/>
        </p:nvSpPr>
        <p:spPr>
          <a:xfrm>
            <a:off x="7462631" y="4151133"/>
            <a:ext cx="1341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Молитва и планирование  </a:t>
            </a:r>
            <a:endParaRPr lang="ru-UA" sz="1400" dirty="0">
              <a:solidFill>
                <a:schemeClr val="bg1"/>
              </a:solidFill>
            </a:endParaRPr>
          </a:p>
          <a:p>
            <a:endParaRPr lang="ru-UA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894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0235" y="433500"/>
            <a:ext cx="8743765" cy="5990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Лидер со всеми его плюсами и минусами, сильными и слабыми сторонами взаимодействует с группой людей, чтобы определить культуру («то, как здесь принято поступать»), чтобы разработать видение предпочтительного будущего, а затем дать импульс для выполнения действий, необходимых для достижения этого будущего, что важно сделать с планированием и молитвой.</a:t>
            </a:r>
            <a:endParaRPr lang="uk-UA" sz="36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2722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53899"/>
            <a:ext cx="8686800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Что делает вас лидером, которым вы являетесь сегодня?</a:t>
            </a:r>
          </a:p>
          <a:p>
            <a:pPr algn="ctr"/>
            <a:endParaRPr lang="ru-RU" sz="3600" b="1" dirty="0">
              <a:latin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</a:rPr>
              <a:t> 1. Багаж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6D44EF-9C00-62FC-CCC1-370AFE79F001}"/>
              </a:ext>
            </a:extLst>
          </p:cNvPr>
          <p:cNvSpPr txBox="1"/>
          <p:nvPr/>
        </p:nvSpPr>
        <p:spPr>
          <a:xfrm>
            <a:off x="685800" y="2590800"/>
            <a:ext cx="68580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Последовательность рождения</a:t>
            </a:r>
          </a:p>
          <a:p>
            <a:endParaRPr 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Образование</a:t>
            </a:r>
          </a:p>
          <a:p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092122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228600"/>
            <a:ext cx="8686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Что делает вас лидером, которым вы являетесь сегодня?</a:t>
            </a:r>
          </a:p>
          <a:p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b="1" dirty="0">
                <a:latin typeface="Times New Roman" panose="02020603050405020304" pitchFamily="18" charset="0"/>
              </a:rPr>
              <a:t> 1. Багаж</a:t>
            </a:r>
          </a:p>
          <a:p>
            <a:r>
              <a:rPr lang="ru" sz="2400" b="1" dirty="0">
                <a:latin typeface="Times New Roman" panose="02020603050405020304" pitchFamily="18" charset="0"/>
              </a:rPr>
              <a:t> 2. Жизненный опыт</a:t>
            </a:r>
          </a:p>
          <a:p>
            <a:r>
              <a:rPr lang="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</a:p>
          <a:p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7D4788-C81F-76CE-4750-0EB339BE1F74}"/>
              </a:ext>
            </a:extLst>
          </p:cNvPr>
          <p:cNvSpPr txBox="1"/>
          <p:nvPr/>
        </p:nvSpPr>
        <p:spPr>
          <a:xfrm>
            <a:off x="762000" y="2667000"/>
            <a:ext cx="6477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Напишите историю своей жизни.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Сосредоточьтесь на событиях, которые оказали влияние на вас.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Люди, оказавшие влияние на вас.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Существенные обстоятельства, повлиявшие на направление вашей жизни.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Попросите Бога направить ваши мысли.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Ищите путь, которым вел вас Бог на протяжении многих лет.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1602059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53899"/>
            <a:ext cx="8686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Что делает вас лидером, которым вы являетесь сегодня?</a:t>
            </a:r>
          </a:p>
          <a:p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b="1" dirty="0">
                <a:latin typeface="Times New Roman" panose="02020603050405020304" pitchFamily="18" charset="0"/>
              </a:rPr>
              <a:t> 1. Багаж</a:t>
            </a:r>
          </a:p>
          <a:p>
            <a:r>
              <a:rPr lang="ru" sz="2400" b="1" dirty="0">
                <a:latin typeface="Times New Roman" panose="02020603050405020304" pitchFamily="18" charset="0"/>
              </a:rPr>
              <a:t> 2. Жизненный опыт</a:t>
            </a:r>
          </a:p>
          <a:p>
            <a:r>
              <a:rPr lang="ru" sz="2400" b="1" dirty="0">
                <a:latin typeface="Times New Roman" panose="02020603050405020304" pitchFamily="18" charset="0"/>
              </a:rPr>
              <a:t> 3. Духовные дары</a:t>
            </a:r>
          </a:p>
          <a:p>
            <a:r>
              <a:rPr lang="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</a:p>
          <a:p>
            <a:r>
              <a:rPr lang="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1 Коринфянам 12</a:t>
            </a:r>
          </a:p>
          <a:p>
            <a:r>
              <a:rPr lang="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Римлянам 12 </a:t>
            </a:r>
          </a:p>
          <a:p>
            <a:r>
              <a:rPr lang="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Ефесянам 4</a:t>
            </a:r>
          </a:p>
          <a:p>
            <a:r>
              <a:rPr lang="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1 Петра 4:10  и другие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17891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19535</TotalTime>
  <Words>224</Words>
  <Application>Microsoft Office PowerPoint</Application>
  <PresentationFormat>Экран (4:3)</PresentationFormat>
  <Paragraphs>41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Bruce Ballast</dc:creator>
  <cp:lastModifiedBy>Ruslan Lvov</cp:lastModifiedBy>
  <cp:revision>23</cp:revision>
  <cp:lastPrinted>2016-07-01T17:46:02Z</cp:lastPrinted>
  <dcterms:created xsi:type="dcterms:W3CDTF">2016-06-02T20:10:49Z</dcterms:created>
  <dcterms:modified xsi:type="dcterms:W3CDTF">2023-03-07T18:28:58Z</dcterms:modified>
</cp:coreProperties>
</file>