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36"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peacefire.n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660358"/>
          </a:xfrm>
        </p:spPr>
        <p:txBody>
          <a:bodyPr>
            <a:normAutofit fontScale="90000"/>
          </a:bodyPr>
          <a:lstStyle/>
          <a:p>
            <a:r>
              <a:rPr lang="es-AR" dirty="0">
                <a:latin typeface="Times New Roman" panose="02020603050405020304" pitchFamily="18" charset="0"/>
                <a:cs typeface="Times New Roman" panose="02020603050405020304" pitchFamily="18" charset="0"/>
              </a:rPr>
              <a:t>Unidad 4- </a:t>
            </a:r>
            <a:r>
              <a:rPr lang="es-AR" b="1" u="sng" dirty="0">
                <a:latin typeface="Times New Roman" panose="02020603050405020304" pitchFamily="18" charset="0"/>
                <a:cs typeface="Times New Roman" panose="02020603050405020304" pitchFamily="18" charset="0"/>
              </a:rPr>
              <a:t>Tres cosas que todo bombero de conflictos debe saber </a:t>
            </a:r>
            <a:r>
              <a:rPr lang="es-AR" dirty="0">
                <a:latin typeface="Times New Roman" panose="02020603050405020304" pitchFamily="18" charset="0"/>
                <a:cs typeface="Times New Roman" panose="02020603050405020304" pitchFamily="18" charset="0"/>
              </a:rPr>
              <a:t>(Presentación 10)</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1" y="1732548"/>
            <a:ext cx="12192001" cy="1655762"/>
          </a:xfrm>
        </p:spPr>
        <p:txBody>
          <a:bodyPr>
            <a:normAutofit/>
          </a:bodyPr>
          <a:lstStyle/>
          <a:p>
            <a:r>
              <a:rPr lang="es-AR" sz="6000" b="1" u="sng" dirty="0">
                <a:latin typeface="Times New Roman" panose="02020603050405020304" pitchFamily="18" charset="0"/>
                <a:cs typeface="Times New Roman" panose="02020603050405020304" pitchFamily="18" charset="0"/>
              </a:rPr>
              <a:t>Dios esta trabajando</a:t>
            </a:r>
          </a:p>
        </p:txBody>
      </p:sp>
      <p:pic>
        <p:nvPicPr>
          <p:cNvPr id="1026" name="Picture 2" descr="Related image">
            <a:extLst>
              <a:ext uri="{FF2B5EF4-FFF2-40B4-BE49-F238E27FC236}">
                <a16:creationId xmlns:a16="http://schemas.microsoft.com/office/drawing/2014/main" id="{85A5AB8B-F87C-4DF9-98BA-67EAB6A8F1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60429"/>
            <a:ext cx="6737684" cy="421782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lasanvicente.org/aarchivo/imagen/dibujo_animado_bombero_apagando_incendio.gif">
            <a:extLst>
              <a:ext uri="{FF2B5EF4-FFF2-40B4-BE49-F238E27FC236}">
                <a16:creationId xmlns:a16="http://schemas.microsoft.com/office/drawing/2014/main" id="{7282A9CA-A057-4BFB-B181-7C5CA9AC01CB}"/>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737684" y="2560429"/>
            <a:ext cx="5454316" cy="4217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2) Transforma a su pueblo conforme a su imagen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ES" sz="4700" b="1" dirty="0">
                <a:latin typeface="Times New Roman" panose="02020603050405020304" pitchFamily="18" charset="0"/>
                <a:cs typeface="Times New Roman" panose="02020603050405020304" pitchFamily="18" charset="0"/>
              </a:rPr>
              <a:t>“Dejen de mentirse unos a otros, ahora que se han quitado el ropaje de la vieja naturaleza con sus vicios,</a:t>
            </a:r>
            <a:r>
              <a:rPr lang="es-ES" sz="4700" b="1" baseline="30000" dirty="0">
                <a:latin typeface="Times New Roman" panose="02020603050405020304" pitchFamily="18" charset="0"/>
                <a:cs typeface="Times New Roman" panose="02020603050405020304" pitchFamily="18" charset="0"/>
              </a:rPr>
              <a:t> </a:t>
            </a:r>
            <a:r>
              <a:rPr lang="es-ES" sz="4700" b="1" dirty="0">
                <a:latin typeface="Times New Roman" panose="02020603050405020304" pitchFamily="18" charset="0"/>
                <a:cs typeface="Times New Roman" panose="02020603050405020304" pitchFamily="18" charset="0"/>
              </a:rPr>
              <a:t>y se han puesto el de la nueva naturaleza, que se va renovando en conocimiento a imagen de su Creador.” Colosenses 3:9-10</a:t>
            </a:r>
            <a:endParaRPr lang="es-AR" sz="4700" b="1" dirty="0">
              <a:latin typeface="Times New Roman" panose="02020603050405020304" pitchFamily="18" charset="0"/>
              <a:cs typeface="Times New Roman" panose="02020603050405020304" pitchFamily="18" charset="0"/>
            </a:endParaRPr>
          </a:p>
          <a:p>
            <a:r>
              <a:rPr lang="es-AR" sz="4700" b="1" dirty="0">
                <a:latin typeface="Times New Roman" panose="02020603050405020304" pitchFamily="18" charset="0"/>
                <a:cs typeface="Times New Roman" panose="02020603050405020304" pitchFamily="18" charset="0"/>
              </a:rPr>
              <a:t>Día a día, Dios siempre esta trabajando para transformar a su pueblo a su imagen</a:t>
            </a:r>
          </a:p>
          <a:p>
            <a:r>
              <a:rPr lang="es-ES" sz="4600" b="1" dirty="0">
                <a:latin typeface="Times New Roman" panose="02020603050405020304" pitchFamily="18" charset="0"/>
                <a:cs typeface="Times New Roman" panose="02020603050405020304" pitchFamily="18" charset="0"/>
              </a:rPr>
              <a:t>A pesar de todo, </a:t>
            </a:r>
            <a:r>
              <a:rPr lang="es-ES" sz="4600" b="1" cap="small" dirty="0">
                <a:latin typeface="Times New Roman" panose="02020603050405020304" pitchFamily="18" charset="0"/>
                <a:cs typeface="Times New Roman" panose="02020603050405020304" pitchFamily="18" charset="0"/>
              </a:rPr>
              <a:t>Señor</a:t>
            </a:r>
            <a:r>
              <a:rPr lang="es-ES" sz="4600" b="1" dirty="0">
                <a:latin typeface="Times New Roman" panose="02020603050405020304" pitchFamily="18" charset="0"/>
                <a:cs typeface="Times New Roman" panose="02020603050405020304" pitchFamily="18" charset="0"/>
              </a:rPr>
              <a:t>, tú eres nuestro Padre;</a:t>
            </a:r>
            <a:r>
              <a:rPr lang="es-ES" sz="7700" b="1" dirty="0">
                <a:latin typeface="Times New Roman" panose="02020603050405020304" pitchFamily="18" charset="0"/>
                <a:cs typeface="Times New Roman" panose="02020603050405020304" pitchFamily="18" charset="0"/>
              </a:rPr>
              <a:t> </a:t>
            </a:r>
            <a:r>
              <a:rPr lang="es-ES" sz="4600" b="1" dirty="0">
                <a:latin typeface="Times New Roman" panose="02020603050405020304" pitchFamily="18" charset="0"/>
                <a:cs typeface="Times New Roman" panose="02020603050405020304" pitchFamily="18" charset="0"/>
              </a:rPr>
              <a:t>nosotros somos el barro, y tú el alfarero. Todos somos obra de tu mano. Isaías 64:8 Dios usa el conflicto para ensenarte que el puede transformar áreas en tu vida</a:t>
            </a:r>
            <a:endParaRPr lang="es-AR" sz="7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373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2) Transforma a su pueblo conforme a su imagen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700" b="1" dirty="0">
                <a:latin typeface="Times New Roman" panose="02020603050405020304" pitchFamily="18" charset="0"/>
                <a:cs typeface="Times New Roman" panose="02020603050405020304" pitchFamily="18" charset="0"/>
              </a:rPr>
              <a:t>“</a:t>
            </a:r>
            <a:r>
              <a:rPr lang="es-ES" sz="4400" b="1" dirty="0">
                <a:latin typeface="Times New Roman" panose="02020603050405020304" pitchFamily="18" charset="0"/>
                <a:cs typeface="Times New Roman" panose="02020603050405020304" pitchFamily="18" charset="0"/>
              </a:rPr>
              <a:t>estando persuadido de esto, que el que comenzó en vosotros la buena obra, la perfeccionará hasta el día de Jesucristo</a:t>
            </a:r>
            <a:r>
              <a:rPr lang="es-ES" dirty="0"/>
              <a:t>;</a:t>
            </a:r>
            <a:r>
              <a:rPr lang="es-ES" sz="4700" b="1" dirty="0">
                <a:latin typeface="Times New Roman" panose="02020603050405020304" pitchFamily="18" charset="0"/>
                <a:cs typeface="Times New Roman" panose="02020603050405020304" pitchFamily="18" charset="0"/>
              </a:rPr>
              <a:t>.” </a:t>
            </a:r>
            <a:r>
              <a:rPr lang="en-US" sz="4700" b="1" dirty="0">
                <a:latin typeface="Times New Roman" panose="02020603050405020304" pitchFamily="18" charset="0"/>
                <a:cs typeface="Times New Roman" panose="02020603050405020304" pitchFamily="18" charset="0"/>
              </a:rPr>
              <a:t>Filipenses 1:6</a:t>
            </a:r>
          </a:p>
          <a:p>
            <a:r>
              <a:rPr lang="en-US" sz="4700" b="1" dirty="0">
                <a:latin typeface="Times New Roman" panose="02020603050405020304" pitchFamily="18" charset="0"/>
                <a:cs typeface="Times New Roman" panose="02020603050405020304" pitchFamily="18" charset="0"/>
              </a:rPr>
              <a:t>“</a:t>
            </a:r>
            <a:r>
              <a:rPr lang="es-ES" b="1" baseline="30000" dirty="0"/>
              <a:t> </a:t>
            </a:r>
            <a:r>
              <a:rPr lang="es-ES" sz="4000" b="1" dirty="0">
                <a:latin typeface="Times New Roman" panose="02020603050405020304" pitchFamily="18" charset="0"/>
                <a:cs typeface="Times New Roman" panose="02020603050405020304" pitchFamily="18" charset="0"/>
              </a:rPr>
              <a:t>Fiel es el que os llama, el cual también lo hará.” 1 Tesalonicenses 5:24</a:t>
            </a:r>
            <a:r>
              <a:rPr lang="es-AR" sz="4700" b="1" dirty="0">
                <a:latin typeface="Times New Roman" panose="02020603050405020304" pitchFamily="18" charset="0"/>
                <a:cs typeface="Times New Roman" panose="02020603050405020304" pitchFamily="18" charset="0"/>
              </a:rPr>
              <a:t> es fiel para transformar su pueblo y puede usar el conflicto para hacerlo</a:t>
            </a:r>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708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2) Transforma a su pueblo conforme a su imagen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4000" b="1" dirty="0">
                <a:latin typeface="Times New Roman" panose="02020603050405020304" pitchFamily="18" charset="0"/>
                <a:cs typeface="Times New Roman" panose="02020603050405020304" pitchFamily="18" charset="0"/>
              </a:rPr>
              <a:t>“Y el Dios de paz que resucitó de los muertos a nuestro Señor Jesucristo, el gran pastor de las ovejas, por la sangre del pacto eterno, os haga aptos en toda obra buena para que hagáis su voluntad, haciendo él en vosotros lo que es agradable delante de él por Jesucristo; al cual sea la gloria por los siglos de los siglos. Amén.” Hebreos 13:20-21</a:t>
            </a:r>
          </a:p>
          <a:p>
            <a:r>
              <a:rPr lang="es-ES" sz="4000" b="1" dirty="0">
                <a:latin typeface="Times New Roman" panose="02020603050405020304" pitchFamily="18" charset="0"/>
                <a:cs typeface="Times New Roman" panose="02020603050405020304" pitchFamily="18" charset="0"/>
              </a:rPr>
              <a:t>Su deseo es equiparnos a hacer su obra, busca su presencia y seguir su propósito y así glorificarle</a:t>
            </a:r>
          </a:p>
          <a:p>
            <a:r>
              <a:rPr lang="es-ES" sz="4000" b="1" dirty="0">
                <a:latin typeface="Times New Roman" panose="02020603050405020304" pitchFamily="18" charset="0"/>
                <a:cs typeface="Times New Roman" panose="02020603050405020304" pitchFamily="18" charset="0"/>
              </a:rPr>
              <a:t>El conflicto es una herramienta que Dios usa para exponer las cosas que debemos cambiar, démosle la oportunidad de hacer una decisión sabia y el lo hace</a:t>
            </a:r>
          </a:p>
        </p:txBody>
      </p:sp>
    </p:spTree>
    <p:extLst>
      <p:ext uri="{BB962C8B-B14F-4D97-AF65-F5344CB8AC3E}">
        <p14:creationId xmlns:p14="http://schemas.microsoft.com/office/powerpoint/2010/main" val="1444323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b="1" u="sng" dirty="0">
                <a:latin typeface="Times New Roman" panose="02020603050405020304" pitchFamily="18" charset="0"/>
                <a:cs typeface="Times New Roman" panose="02020603050405020304" pitchFamily="18" charset="0"/>
              </a:rPr>
              <a:t>3) Cumple su propósito y su bondadoso placer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ES" sz="4000" b="1" dirty="0">
                <a:latin typeface="Times New Roman" panose="02020603050405020304" pitchFamily="18" charset="0"/>
                <a:cs typeface="Times New Roman" panose="02020603050405020304" pitchFamily="18" charset="0"/>
              </a:rPr>
              <a:t>“Y sabemos que a los que aman a Dios, todas las cosas les ayudan a bien, esto es, a los que conforme a su propósito son llamados.” Romanos 8:28 </a:t>
            </a:r>
          </a:p>
          <a:p>
            <a:r>
              <a:rPr lang="es-ES" sz="4000" b="1" dirty="0">
                <a:latin typeface="Times New Roman" panose="02020603050405020304" pitchFamily="18" charset="0"/>
                <a:cs typeface="Times New Roman" panose="02020603050405020304" pitchFamily="18" charset="0"/>
              </a:rPr>
              <a:t>Vienes a ser alguien que puede usar para llevar acabo su propósito cuando buscas su presencia en ese fuego de paz</a:t>
            </a:r>
          </a:p>
          <a:p>
            <a:r>
              <a:rPr lang="es-ES" b="1" baseline="30000" dirty="0"/>
              <a:t> </a:t>
            </a:r>
            <a:r>
              <a:rPr lang="es-ES" sz="3600" b="1" dirty="0">
                <a:latin typeface="Times New Roman" panose="02020603050405020304" pitchFamily="18" charset="0"/>
                <a:cs typeface="Times New Roman" panose="02020603050405020304" pitchFamily="18" charset="0"/>
              </a:rPr>
              <a:t>Entonces le dijeron: ¿Qué debemos hacer para poner en práctica las obras de Dios?</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Respondió Jesús y les dijo: Esta es la obra de Dios, que creáis en el que él ha enviado. Juan 6:28-29 buscar a Cristo es lo mejor que se puede hacer para calmar el conflicto</a:t>
            </a:r>
          </a:p>
          <a:p>
            <a:endParaRPr lang="es-AR"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742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b="1" u="sng" dirty="0">
                <a:latin typeface="Times New Roman" panose="02020603050405020304" pitchFamily="18" charset="0"/>
                <a:cs typeface="Times New Roman" panose="02020603050405020304" pitchFamily="18" charset="0"/>
              </a:rPr>
              <a:t>Resumen esta </a:t>
            </a:r>
            <a:r>
              <a:rPr lang="es-AR" b="1" u="sng" dirty="0" err="1">
                <a:latin typeface="Times New Roman" panose="02020603050405020304" pitchFamily="18" charset="0"/>
                <a:cs typeface="Times New Roman" panose="02020603050405020304" pitchFamily="18" charset="0"/>
              </a:rPr>
              <a:t>sesion</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4800" b="1" dirty="0">
                <a:latin typeface="Times New Roman" panose="02020603050405020304" pitchFamily="18" charset="0"/>
                <a:cs typeface="Times New Roman" panose="02020603050405020304" pitchFamily="18" charset="0"/>
              </a:rPr>
              <a:t>1) Dios siempre esta trabajando</a:t>
            </a:r>
          </a:p>
          <a:p>
            <a:r>
              <a:rPr lang="es-AR" sz="4800" b="1" dirty="0">
                <a:latin typeface="Times New Roman" panose="02020603050405020304" pitchFamily="18" charset="0"/>
                <a:cs typeface="Times New Roman" panose="02020603050405020304" pitchFamily="18" charset="0"/>
              </a:rPr>
              <a:t>2) Esta trabajando en buscar gente que el pueda usar en medio del conflicto</a:t>
            </a:r>
          </a:p>
          <a:p>
            <a:r>
              <a:rPr lang="es-AR" sz="4800" b="1" dirty="0">
                <a:latin typeface="Times New Roman" panose="02020603050405020304" pitchFamily="18" charset="0"/>
                <a:cs typeface="Times New Roman" panose="02020603050405020304" pitchFamily="18" charset="0"/>
              </a:rPr>
              <a:t>3) El esta trabajando en transformar su pueblo a su imagen</a:t>
            </a:r>
          </a:p>
          <a:p>
            <a:r>
              <a:rPr lang="es-AR" sz="4800" b="1" dirty="0">
                <a:latin typeface="Times New Roman" panose="02020603050405020304" pitchFamily="18" charset="0"/>
                <a:cs typeface="Times New Roman" panose="02020603050405020304" pitchFamily="18" charset="0"/>
              </a:rPr>
              <a:t>4) El esta trabajando en cumplir su propósito y su bondadoso placer</a:t>
            </a:r>
          </a:p>
          <a:p>
            <a:r>
              <a:rPr lang="es-AR" sz="4800" b="1" dirty="0">
                <a:latin typeface="Times New Roman" panose="02020603050405020304" pitchFamily="18" charset="0"/>
                <a:cs typeface="Times New Roman" panose="02020603050405020304" pitchFamily="18" charset="0"/>
              </a:rPr>
              <a:t>Luego veremos el segundo principio que todo apaga fuegos de conflictos debe saber.</a:t>
            </a:r>
          </a:p>
        </p:txBody>
      </p:sp>
    </p:spTree>
    <p:extLst>
      <p:ext uri="{BB962C8B-B14F-4D97-AF65-F5344CB8AC3E}">
        <p14:creationId xmlns:p14="http://schemas.microsoft.com/office/powerpoint/2010/main" val="399275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577516"/>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577518"/>
            <a:ext cx="12192000" cy="6280482"/>
          </a:xfrm>
        </p:spPr>
        <p:txBody>
          <a:bodyPr>
            <a:normAutofit fontScale="85000" lnSpcReduction="20000"/>
          </a:bodyPr>
          <a:lstStyle/>
          <a:p>
            <a:r>
              <a:rPr lang="es-AR" sz="3600" b="1" dirty="0">
                <a:latin typeface="Times New Roman" panose="02020603050405020304" pitchFamily="18" charset="0"/>
                <a:cs typeface="Times New Roman" panose="02020603050405020304" pitchFamily="18" charset="0"/>
              </a:rPr>
              <a:t>En esta sesión hablaremos de una de las tres cosas que un bombero de fuegos destructores del conflicto debe saber, pero antes de mencionarla quiero animarlos como pastores, lideres o plantador de iglesias que si enfrentas conflictos, recuerdes que Dios nos ha llamado al ministerio de reconciliación y  ser embajadores de Paz y respondemos al conflicto diferente a como el mundo responde y tu tienes un rol único para demostrar en esos momentos de conflictos y esos conflictos no pasan solo por accidente, Dios permite que pasen por una razón y se puede redimir lo que el enemigo planeo para mal y el señor lo puede tornar en bien y poder caminar con el Señor y obedecerle y seguirle y ver como hace cosas poderosas con su pueblo actuando para glorificar su nombre. </a:t>
            </a:r>
          </a:p>
          <a:p>
            <a:r>
              <a:rPr lang="es-AR" sz="3600" b="1" dirty="0">
                <a:latin typeface="Times New Roman" panose="02020603050405020304" pitchFamily="18" charset="0"/>
                <a:cs typeface="Times New Roman" panose="02020603050405020304" pitchFamily="18" charset="0"/>
              </a:rPr>
              <a:t>Veremos solo la superficie de la dinámica que existe en los conflictos y te invito a tomar los cursos en </a:t>
            </a:r>
            <a:r>
              <a:rPr lang="es-AR" sz="3600" b="1" dirty="0">
                <a:latin typeface="Times New Roman" panose="02020603050405020304" pitchFamily="18" charset="0"/>
                <a:cs typeface="Times New Roman" panose="02020603050405020304" pitchFamily="18" charset="0"/>
                <a:hlinkClick r:id="rId2"/>
              </a:rPr>
              <a:t>www.peacefire.net</a:t>
            </a:r>
            <a:r>
              <a:rPr lang="es-AR" sz="3600" b="1" dirty="0">
                <a:latin typeface="Times New Roman" panose="02020603050405020304" pitchFamily="18" charset="0"/>
                <a:cs typeface="Times New Roman" panose="02020603050405020304" pitchFamily="18" charset="0"/>
              </a:rPr>
              <a:t> y explora lo que Dios quiere hacer en tu vida en manejar el conflicto ya que destruye vidas, ministerios, iglesias y si respondes como Dios quiere hace la diferencia en tu vida y ministerio</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Tres principios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Estos son tres principios que cuando los incorporas en tu respuesta habitual hacia el conflicto, te sitúan con el fuego de paz que es Cristo y te adentran a la presencia de Dios. </a:t>
            </a:r>
          </a:p>
          <a:p>
            <a:r>
              <a:rPr lang="es-AR" sz="3600" b="1" dirty="0">
                <a:latin typeface="Times New Roman" panose="02020603050405020304" pitchFamily="18" charset="0"/>
                <a:cs typeface="Times New Roman" panose="02020603050405020304" pitchFamily="18" charset="0"/>
              </a:rPr>
              <a:t>El primer principio es que DIOS SIEMPRE ESTA TRABAJANDO- </a:t>
            </a:r>
          </a:p>
          <a:p>
            <a:r>
              <a:rPr lang="es-AR" sz="3600" b="1" dirty="0">
                <a:latin typeface="Times New Roman" panose="02020603050405020304" pitchFamily="18" charset="0"/>
                <a:cs typeface="Times New Roman" panose="02020603050405020304" pitchFamily="18" charset="0"/>
              </a:rPr>
              <a:t>Cuando un fuego de conflicto inicia- Siempre uno intenta responder a ese conflicto sin buscar la presencia de Dios, algunas veces no le buscamos porque pensamos que sabemos lo que toma o lo que tenemos que hacer para resolver el conflicto</a:t>
            </a:r>
          </a:p>
          <a:p>
            <a:r>
              <a:rPr lang="es-AR" sz="3600" b="1" dirty="0">
                <a:latin typeface="Times New Roman" panose="02020603050405020304" pitchFamily="18" charset="0"/>
                <a:cs typeface="Times New Roman" panose="02020603050405020304" pitchFamily="18" charset="0"/>
              </a:rPr>
              <a:t>En otras ocasiones no le buscamos porque pensamos que Dios nos ha abandonado a sufrir las consecuencias de nuestros pecados o por la malas decisiones que hicimos pensamos que merecemos lo que nos esta pasando</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La Biblia pinta otra realidad para nosotros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Dios esta trabajando aun en medio del conflicto y nunca abandona a su pueblo: </a:t>
            </a:r>
          </a:p>
          <a:p>
            <a:r>
              <a:rPr lang="es-AR" sz="4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Jamás duerme  el que cuida de Israel.” Salmos 121:4 NVI</a:t>
            </a:r>
          </a:p>
          <a:p>
            <a:r>
              <a:rPr lang="es-ES" sz="3600" b="1" dirty="0">
                <a:latin typeface="Times New Roman" panose="02020603050405020304" pitchFamily="18" charset="0"/>
                <a:cs typeface="Times New Roman" panose="02020603050405020304" pitchFamily="18" charset="0"/>
              </a:rPr>
              <a:t>“porque Dios dijo: No te desampararé, ni te dejaré.” </a:t>
            </a:r>
            <a:r>
              <a:rPr lang="es-ES" sz="3600" b="1" dirty="0" err="1">
                <a:latin typeface="Times New Roman" panose="02020603050405020304" pitchFamily="18" charset="0"/>
                <a:cs typeface="Times New Roman" panose="02020603050405020304" pitchFamily="18" charset="0"/>
              </a:rPr>
              <a:t>Heb</a:t>
            </a:r>
            <a:r>
              <a:rPr lang="es-ES" sz="3600" b="1" dirty="0">
                <a:latin typeface="Times New Roman" panose="02020603050405020304" pitchFamily="18" charset="0"/>
                <a:cs typeface="Times New Roman" panose="02020603050405020304" pitchFamily="18" charset="0"/>
              </a:rPr>
              <a:t>. 13:5</a:t>
            </a:r>
          </a:p>
          <a:p>
            <a:r>
              <a:rPr lang="es-ES" sz="4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Y Jesús les respondió: Mi Padre hasta ahora trabaja, y yo trabajo.” Juan 5:17</a:t>
            </a:r>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034716"/>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Si Dios esta trabajando, ¿Que es lo que esta haciendo?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34717"/>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No sabemos todo lo que Dios hace en medio del conflicto, pero ha revelado en su palabra que siempre trabaja</a:t>
            </a:r>
          </a:p>
          <a:p>
            <a:r>
              <a:rPr lang="es-AR" sz="3600" b="1" dirty="0">
                <a:latin typeface="Times New Roman" panose="02020603050405020304" pitchFamily="18" charset="0"/>
                <a:cs typeface="Times New Roman" panose="02020603050405020304" pitchFamily="18" charset="0"/>
              </a:rPr>
              <a:t>Veremos cosas generales de lo que Dios siempre hace en medio del conflicto y por supuesto que puede hacer cosas diferentes en tu conflicto y eso tu descubrirás cuando le buscas en ese fuego de paz</a:t>
            </a:r>
          </a:p>
          <a:p>
            <a:r>
              <a:rPr lang="es-AR" sz="3600" b="1" dirty="0">
                <a:latin typeface="Times New Roman" panose="02020603050405020304" pitchFamily="18" charset="0"/>
                <a:cs typeface="Times New Roman" panose="02020603050405020304" pitchFamily="18" charset="0"/>
              </a:rPr>
              <a:t>Aquí mencionaremos entonces solo las cosas generales que Dios hace</a:t>
            </a: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Tres cosas Generales que Dios hace en medio del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800" b="1" dirty="0">
                <a:latin typeface="Times New Roman" panose="02020603050405020304" pitchFamily="18" charset="0"/>
                <a:cs typeface="Times New Roman" panose="02020603050405020304" pitchFamily="18" charset="0"/>
              </a:rPr>
              <a:t>1) Busca a alguien quien pueda usar</a:t>
            </a:r>
          </a:p>
          <a:p>
            <a:r>
              <a:rPr lang="es-AR" sz="4800" b="1" dirty="0">
                <a:latin typeface="Times New Roman" panose="02020603050405020304" pitchFamily="18" charset="0"/>
                <a:cs typeface="Times New Roman" panose="02020603050405020304" pitchFamily="18" charset="0"/>
              </a:rPr>
              <a:t>2) Transforma a su pueblo conforme a su imagen</a:t>
            </a:r>
          </a:p>
          <a:p>
            <a:r>
              <a:rPr lang="es-AR" sz="4800" b="1" dirty="0">
                <a:latin typeface="Times New Roman" panose="02020603050405020304" pitchFamily="18" charset="0"/>
                <a:cs typeface="Times New Roman" panose="02020603050405020304" pitchFamily="18" charset="0"/>
              </a:rPr>
              <a:t>3) Cumple su propósito y su bondadoso placer</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1) Busca a alguien quien pueda usar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721896"/>
            <a:ext cx="12192000" cy="6136104"/>
          </a:xfrm>
        </p:spPr>
        <p:txBody>
          <a:bodyPr>
            <a:normAutofit fontScale="92500"/>
          </a:bodyPr>
          <a:lstStyle/>
          <a:p>
            <a:r>
              <a:rPr lang="es-AR" sz="4000" b="1" dirty="0">
                <a:latin typeface="Times New Roman" panose="02020603050405020304" pitchFamily="18" charset="0"/>
                <a:cs typeface="Times New Roman" panose="02020603050405020304" pitchFamily="18" charset="0"/>
              </a:rPr>
              <a:t>Dios esta buscando persona que estén dispuestas a ser usadas en medio del conflicto</a:t>
            </a:r>
          </a:p>
          <a:p>
            <a:r>
              <a:rPr lang="es-AR" sz="4000" b="1" dirty="0">
                <a:latin typeface="Times New Roman" panose="02020603050405020304" pitchFamily="18" charset="0"/>
                <a:cs typeface="Times New Roman" panose="02020603050405020304" pitchFamily="18" charset="0"/>
              </a:rPr>
              <a:t>Busca personas que le obedezcan, que le amen y le sirvan como embajadores suyos para reconciliar el conflicto</a:t>
            </a:r>
          </a:p>
          <a:p>
            <a:r>
              <a:rPr lang="es-AR" sz="5400" b="1" dirty="0">
                <a:latin typeface="Times New Roman" panose="02020603050405020304" pitchFamily="18" charset="0"/>
                <a:cs typeface="Times New Roman" panose="02020603050405020304" pitchFamily="18" charset="0"/>
              </a:rPr>
              <a:t>“</a:t>
            </a:r>
            <a:r>
              <a:rPr lang="es-ES" sz="3600" b="1" dirty="0">
                <a:latin typeface="Times New Roman" panose="02020603050405020304" pitchFamily="18" charset="0"/>
                <a:cs typeface="Times New Roman" panose="02020603050405020304" pitchFamily="18" charset="0"/>
              </a:rPr>
              <a:t>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recorre con su mirada toda la tierra, y está listo para ayudar a quienes le son fieles.</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Pero de ahora en adelante tendrás guerras, pues actuaste como un necio».” 2 Crónicas 16”9</a:t>
            </a:r>
          </a:p>
          <a:p>
            <a:r>
              <a:rPr lang="es-ES" sz="3600" b="1" dirty="0">
                <a:latin typeface="Times New Roman" panose="02020603050405020304" pitchFamily="18" charset="0"/>
                <a:cs typeface="Times New Roman" panose="02020603050405020304" pitchFamily="18" charset="0"/>
              </a:rPr>
              <a:t>Entonces oí la voz del Señor que decía: ¿A quién enviaré? ¿Quién irá por nosotros? Y respondí: Aquí estoy. ¡Envíame a mí! Isaías 6:8</a:t>
            </a:r>
          </a:p>
          <a:p>
            <a:endParaRPr lang="es-AR"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La próxima que tu </a:t>
            </a:r>
            <a:r>
              <a:rPr lang="es-AR" b="1" u="sng" dirty="0" err="1">
                <a:latin typeface="Times New Roman" panose="02020603050405020304" pitchFamily="18" charset="0"/>
                <a:cs typeface="Times New Roman" panose="02020603050405020304" pitchFamily="18" charset="0"/>
              </a:rPr>
              <a:t>estes</a:t>
            </a:r>
            <a:r>
              <a:rPr lang="es-AR" b="1" u="sng" dirty="0">
                <a:latin typeface="Times New Roman" panose="02020603050405020304" pitchFamily="18" charset="0"/>
                <a:cs typeface="Times New Roman" panose="02020603050405020304" pitchFamily="18" charset="0"/>
              </a:rPr>
              <a:t> en el fuego del conflicto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Y quieras salir por ti mismo o pelear por tus propias fuerzas el conflicto, debes de recordar que Dios siempre esta trabajando en medio de ese conflicto y tu debes decir: “Dios aquí estoy, úsame a mi, enséñame que es lo que quieres que haga” </a:t>
            </a:r>
          </a:p>
          <a:p>
            <a:r>
              <a:rPr lang="es-AR" sz="5400" b="1" dirty="0">
                <a:latin typeface="Times New Roman" panose="02020603050405020304" pitchFamily="18" charset="0"/>
                <a:cs typeface="Times New Roman" panose="02020603050405020304" pitchFamily="18" charset="0"/>
              </a:rPr>
              <a:t>Hazte disponible- para que te use y te llene, para cambiarte y que te de su perspectiva en ese conflicto</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r>
              <a:rPr lang="es-AR" b="1" u="sng" dirty="0">
                <a:latin typeface="Times New Roman" panose="02020603050405020304" pitchFamily="18" charset="0"/>
                <a:cs typeface="Times New Roman" panose="02020603050405020304" pitchFamily="18" charset="0"/>
              </a:rPr>
              <a:t>2) Transforma a su pueblo conforme a su imagen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lnSpcReduction="10000"/>
          </a:bodyPr>
          <a:lstStyle/>
          <a:p>
            <a:r>
              <a:rPr lang="es-ES" sz="3200" b="1" dirty="0">
                <a:latin typeface="Times New Roman" panose="02020603050405020304" pitchFamily="18" charset="0"/>
                <a:cs typeface="Times New Roman" panose="02020603050405020304" pitchFamily="18" charset="0"/>
              </a:rPr>
              <a:t>“Porque somos hechura suya, creados en Cristo Jesús para buenas obras, las cuales Dios preparó de antemano para que anduviésemos en ellas.” Efesios 2:10</a:t>
            </a:r>
            <a:endParaRPr lang="es-AR" sz="6000" b="1" dirty="0">
              <a:latin typeface="Times New Roman" panose="02020603050405020304" pitchFamily="18" charset="0"/>
              <a:cs typeface="Times New Roman" panose="02020603050405020304" pitchFamily="18" charset="0"/>
            </a:endParaRPr>
          </a:p>
          <a:p>
            <a:r>
              <a:rPr lang="es-ES" sz="3600" b="1" dirty="0">
                <a:latin typeface="Times New Roman" panose="02020603050405020304" pitchFamily="18" charset="0"/>
                <a:cs typeface="Times New Roman" panose="02020603050405020304" pitchFamily="18" charset="0"/>
              </a:rPr>
              <a:t>“Porque a los que antes conoció, también los predestinó para que fuesen hechos conformes a la imagen de su Hijo, para que él sea el primogénito entre muchos hermanos.” Romanos 8:29</a:t>
            </a:r>
          </a:p>
          <a:p>
            <a:r>
              <a:rPr lang="es-ES" sz="3600" b="1" dirty="0">
                <a:latin typeface="Times New Roman" panose="02020603050405020304" pitchFamily="18" charset="0"/>
                <a:cs typeface="Times New Roman" panose="02020603050405020304" pitchFamily="18" charset="0"/>
              </a:rPr>
              <a:t>“Por tanto, nosotros todos, mirando a cara descubierta como en un espejo la gloria del Señor, somos transformados de gloria en gloria en la misma imagen, como por el Espíritu del Señor.” 2 Corintios 3:18</a:t>
            </a:r>
          </a:p>
          <a:p>
            <a:r>
              <a:rPr lang="es-ES" sz="3600" b="1" dirty="0">
                <a:latin typeface="Times New Roman" panose="02020603050405020304" pitchFamily="18" charset="0"/>
                <a:cs typeface="Times New Roman" panose="02020603050405020304" pitchFamily="18" charset="0"/>
              </a:rPr>
              <a:t>Estar en el conflicto revela cosas en nuestra vida y el las expone no para avergonzarnos o condenarnos si no para removerlas y transformarnos</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1839</TotalTime>
  <Words>1073</Words>
  <Application>Microsoft Office PowerPoint</Application>
  <PresentationFormat>Widescreen</PresentationFormat>
  <Paragraphs>57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Unidad 4- Tres cosas que todo bombero de conflictos debe saber (Presentación 10)</vt:lpstr>
      <vt:lpstr>Introducción</vt:lpstr>
      <vt:lpstr>Tres principios</vt:lpstr>
      <vt:lpstr>La Biblia pinta otra realidad para nosotros</vt:lpstr>
      <vt:lpstr>Si Dios esta trabajando, ¿Que es lo que esta haciendo?</vt:lpstr>
      <vt:lpstr>Tres cosas Generales que Dios hace en medio del conflicto</vt:lpstr>
      <vt:lpstr>1) Busca a alguien quien pueda usar</vt:lpstr>
      <vt:lpstr>La próxima que tu estes en el fuego del conflicto</vt:lpstr>
      <vt:lpstr>2) Transforma a su pueblo conforme a su imagen</vt:lpstr>
      <vt:lpstr>2) Transforma a su pueblo conforme a su imagen</vt:lpstr>
      <vt:lpstr>2) Transforma a su pueblo conforme a su imagen</vt:lpstr>
      <vt:lpstr>2) Transforma a su pueblo conforme a su imagen</vt:lpstr>
      <vt:lpstr>3) Cumple su propósito y su bondadoso placer</vt:lpstr>
      <vt:lpstr>Resumen esta sesion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21</cp:revision>
  <dcterms:created xsi:type="dcterms:W3CDTF">2017-10-03T19:37:14Z</dcterms:created>
  <dcterms:modified xsi:type="dcterms:W3CDTF">2017-10-23T16:08:02Z</dcterms:modified>
</cp:coreProperties>
</file>