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3" r:id="rId2"/>
    <p:sldId id="261" r:id="rId3"/>
    <p:sldId id="256" r:id="rId4"/>
    <p:sldId id="257" r:id="rId5"/>
    <p:sldId id="262" r:id="rId6"/>
    <p:sldId id="263" r:id="rId7"/>
    <p:sldId id="264" r:id="rId8"/>
    <p:sldId id="258" r:id="rId9"/>
    <p:sldId id="259" r:id="rId10"/>
    <p:sldId id="266" r:id="rId11"/>
    <p:sldId id="265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0535-B146-4256-9CDF-5797B0599471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D6FA0-614A-4B09-A453-DE4A76197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2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682E-48DF-4E6B-A261-EB116E2DFE00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FF18-3541-4EB1-B141-63C355C0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304800"/>
            <a:ext cx="499843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There’s a Price to Pay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772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Hear, O our God, how we are despised!  Return their reproach on their own heads and give them up for plunder in a land of captivity.  Do not forgive their iniquity and let not their sin be blotted out before You, for they have demoralized the builders.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Nehemiah 4:4-5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6550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Prayer, not defending himself!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63038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source of the vision.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458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source of the vision. 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I saw their fear, I rose and spoke to the nobles, the officials and the rest of the people: “Do not be afraid of them;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who is great and awesome, and fight for your brothers, your sons, your daughters, your wives and your houses.’”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4:14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4421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your pain.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9144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 your plan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we prayed to our God, and because of them we set up a guard against them day and night.”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4:9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4955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open to change—don’t confuse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“plans” with the vision.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obert-harold-schu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4752975" cy="633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1143000" y="0"/>
            <a:ext cx="7166116" cy="6867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arold Ko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"/>
            <a:ext cx="5257800" cy="55218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24200" y="5791200"/>
            <a:ext cx="306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Harold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Korver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There’s a price to pay</a:t>
            </a:r>
          </a:p>
          <a:p>
            <a:r>
              <a:rPr lang="en-US" sz="4000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96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There’s a price to pay</a:t>
            </a:r>
          </a:p>
          <a:p>
            <a:endParaRPr lang="en-US" dirty="0"/>
          </a:p>
          <a:p>
            <a:pPr marL="742950" indent="-742950">
              <a:buAutoNum type="arabicPeriod"/>
            </a:pPr>
            <a:r>
              <a:rPr lang="en-US" sz="4000" dirty="0" smtClean="0"/>
              <a:t>Going all in.</a:t>
            </a:r>
          </a:p>
          <a:p>
            <a:r>
              <a:rPr lang="en-US" sz="4000" dirty="0" smtClean="0"/>
              <a:t>	“People buy into the vision 	after the leader buys into it.” </a:t>
            </a:r>
          </a:p>
          <a:p>
            <a:r>
              <a:rPr lang="en-US" sz="4000" dirty="0" smtClean="0"/>
              <a:t>		John Maxwell </a:t>
            </a:r>
          </a:p>
          <a:p>
            <a:pPr marL="742950" indent="-742950">
              <a:buAutoNum type="arabicPeriod"/>
            </a:pP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9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There’s a price to pay</a:t>
            </a:r>
          </a:p>
          <a:p>
            <a:endParaRPr lang="en-US" dirty="0"/>
          </a:p>
          <a:p>
            <a:pPr marL="742950" indent="-742950">
              <a:buAutoNum type="arabicPeriod"/>
            </a:pPr>
            <a:r>
              <a:rPr lang="en-US" sz="4000" dirty="0" smtClean="0"/>
              <a:t>Going all in.</a:t>
            </a:r>
          </a:p>
          <a:p>
            <a:r>
              <a:rPr lang="en-US" sz="4000" dirty="0" smtClean="0"/>
              <a:t>	“People buy into the vision 	after the leader buys into it.” </a:t>
            </a:r>
          </a:p>
          <a:p>
            <a:r>
              <a:rPr lang="en-US" sz="4000" dirty="0" smtClean="0"/>
              <a:t>		John Maxwell </a:t>
            </a:r>
          </a:p>
          <a:p>
            <a:pPr marL="742950" indent="-742950">
              <a:buAutoNum type="arabicPeriod" startAt="2"/>
            </a:pPr>
            <a:r>
              <a:rPr lang="en-US" sz="4000" dirty="0" smtClean="0"/>
              <a:t>Physical, emotional, spiritual, financial. </a:t>
            </a:r>
          </a:p>
          <a:p>
            <a:pPr marL="1657350" lvl="2" indent="-742950"/>
            <a:r>
              <a:rPr lang="en-US" sz="4000" dirty="0" smtClean="0"/>
              <a:t>e.g. of Karen Bennett 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96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There’s a price to pay</a:t>
            </a:r>
          </a:p>
          <a:p>
            <a:endParaRPr lang="en-US" dirty="0"/>
          </a:p>
          <a:p>
            <a:pPr marL="742950" indent="-742950">
              <a:buAutoNum type="arabicPeriod"/>
            </a:pPr>
            <a:r>
              <a:rPr lang="en-US" sz="4000" dirty="0" smtClean="0"/>
              <a:t>Going all in.</a:t>
            </a:r>
          </a:p>
          <a:p>
            <a:pPr marL="742950" indent="-742950">
              <a:buAutoNum type="arabicPeriod" startAt="2"/>
            </a:pPr>
            <a:r>
              <a:rPr lang="en-US" sz="4000" dirty="0" smtClean="0"/>
              <a:t>Physical, emotional, spiritual, 	financial. </a:t>
            </a:r>
          </a:p>
          <a:p>
            <a:pPr marL="742950" indent="-742950">
              <a:buAutoNum type="arabicPeriod" startAt="2"/>
            </a:pPr>
            <a:r>
              <a:rPr lang="en-US" sz="4000" dirty="0" smtClean="0"/>
              <a:t>The Critics will come 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Picture of the bell curve of early adop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3562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some the vision is seen as a threat.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Response: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prayed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remembered the source of the 	vision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revised his plan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84</Words>
  <Application>Microsoft Macintosh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Wally</cp:lastModifiedBy>
  <cp:revision>6</cp:revision>
  <dcterms:created xsi:type="dcterms:W3CDTF">2018-05-02T15:13:55Z</dcterms:created>
  <dcterms:modified xsi:type="dcterms:W3CDTF">2018-06-05T18:25:52Z</dcterms:modified>
</cp:coreProperties>
</file>