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73" r:id="rId2"/>
    <p:sldId id="261" r:id="rId3"/>
    <p:sldId id="256" r:id="rId4"/>
    <p:sldId id="257" r:id="rId5"/>
    <p:sldId id="262" r:id="rId6"/>
    <p:sldId id="263" r:id="rId7"/>
    <p:sldId id="264" r:id="rId8"/>
    <p:sldId id="258" r:id="rId9"/>
    <p:sldId id="259" r:id="rId10"/>
    <p:sldId id="266" r:id="rId11"/>
    <p:sldId id="265" r:id="rId12"/>
    <p:sldId id="267" r:id="rId13"/>
    <p:sldId id="269" r:id="rId14"/>
    <p:sldId id="268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8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20535-B146-4256-9CDF-5797B0599471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D6FA0-614A-4B09-A453-DE4A761974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24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4682E-48DF-4E6B-A261-EB116E2DFE00}" type="datetimeFigureOut">
              <a:rPr lang="en-US" smtClean="0"/>
              <a:pPr/>
              <a:t>6/5/18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8FF18-3541-4EB1-B141-63C355C041D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s://mohammedyakubu4.files.wordpress.com/2015/09/managment-styles-pic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14400" y="304800"/>
            <a:ext cx="4998434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Leadership </a:t>
            </a:r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endParaRPr lang="en-US" sz="4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There’s a Price to Pay</a:t>
            </a:r>
            <a:endParaRPr lang="en-US" sz="4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304800"/>
            <a:ext cx="7772400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Hear, O our God, how we are despised!  Return their reproach on their own heads and give them up for plunder in a land of captivity.  Do not forgive their iniquity and let not their sin be blotted out before You, for they have demoralized the builders.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Nehemiah 4:4-5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838200"/>
            <a:ext cx="65507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Prayer, not defending himself!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066800"/>
            <a:ext cx="63038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source of the vision.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0"/>
            <a:ext cx="84582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source of the vision. 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“When I saw their fear, I rose and spoke to the nobles, the officials and the rest of the people: “Do not be afraid of them; </a:t>
            </a:r>
            <a:r>
              <a:rPr lang="en-US" sz="4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remember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Lord who is great and awesome, and fight for your brothers, your sons, your daughters, your wives and your houses.’”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Nehemiah 4:14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44217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Choosing your pain.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1" y="914400"/>
            <a:ext cx="7239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Revise your plan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“But we prayed to our God, and because of them we set up a guard against them day and night.”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Nehemiah 4:9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57200"/>
            <a:ext cx="74955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open to change—don’t confuse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“plans” with the vision.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obert-harold-schull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52400"/>
            <a:ext cx="4752975" cy="6334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http://www.futurist.com/wp-content/uploads/2015/07/4-Star-to-Steer-By-1024x768.jpg"/>
          <p:cNvPicPr>
            <a:picLocks noChangeAspect="1" noChangeArrowheads="1"/>
          </p:cNvPicPr>
          <p:nvPr/>
        </p:nvPicPr>
        <p:blipFill>
          <a:blip r:embed="rId2" cstate="print"/>
          <a:srcRect l="18750" t="7143" r="16964" b="10714"/>
          <a:stretch>
            <a:fillRect/>
          </a:stretch>
        </p:blipFill>
        <p:spPr bwMode="auto">
          <a:xfrm>
            <a:off x="1143000" y="0"/>
            <a:ext cx="7166116" cy="6867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arold Korv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04800"/>
            <a:ext cx="5257800" cy="55218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124200" y="5791200"/>
            <a:ext cx="3066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Harold </a:t>
            </a:r>
            <a:r>
              <a:rPr lang="en-US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Korver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69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There’s a price to pay</a:t>
            </a:r>
          </a:p>
          <a:p>
            <a:r>
              <a:rPr lang="en-US" sz="4000" dirty="0"/>
              <a:t>	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6962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There’s a price to pay</a:t>
            </a:r>
          </a:p>
          <a:p>
            <a:endParaRPr lang="en-US" dirty="0"/>
          </a:p>
          <a:p>
            <a:pPr marL="742950" indent="-742950">
              <a:buAutoNum type="arabicPeriod"/>
            </a:pPr>
            <a:r>
              <a:rPr lang="en-US" sz="4000" dirty="0" smtClean="0"/>
              <a:t>Going all in.</a:t>
            </a:r>
          </a:p>
          <a:p>
            <a:r>
              <a:rPr lang="en-US" sz="4000" dirty="0" smtClean="0"/>
              <a:t>	“People buy into the vision 	after the leader buys into it.” </a:t>
            </a:r>
          </a:p>
          <a:p>
            <a:r>
              <a:rPr lang="en-US" sz="4000" dirty="0" smtClean="0"/>
              <a:t>		John Maxwell </a:t>
            </a:r>
          </a:p>
          <a:p>
            <a:pPr marL="742950" indent="-742950">
              <a:buAutoNum type="arabicPeriod"/>
            </a:pPr>
            <a:endParaRPr lang="en-US" sz="4000" dirty="0" smtClean="0"/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6962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There’s a price to pay</a:t>
            </a:r>
          </a:p>
          <a:p>
            <a:endParaRPr lang="en-US" dirty="0"/>
          </a:p>
          <a:p>
            <a:pPr marL="742950" indent="-742950">
              <a:buAutoNum type="arabicPeriod"/>
            </a:pPr>
            <a:r>
              <a:rPr lang="en-US" sz="4000" dirty="0" smtClean="0"/>
              <a:t>Going all in.</a:t>
            </a:r>
          </a:p>
          <a:p>
            <a:r>
              <a:rPr lang="en-US" sz="4000" dirty="0" smtClean="0"/>
              <a:t>	“People buy into the vision 	after the leader buys into it.” </a:t>
            </a:r>
          </a:p>
          <a:p>
            <a:r>
              <a:rPr lang="en-US" sz="4000" dirty="0" smtClean="0"/>
              <a:t>		John Maxwell </a:t>
            </a:r>
          </a:p>
          <a:p>
            <a:pPr marL="742950" indent="-742950">
              <a:buAutoNum type="arabicPeriod" startAt="2"/>
            </a:pPr>
            <a:r>
              <a:rPr lang="en-US" sz="4000" dirty="0" smtClean="0"/>
              <a:t>Physical, emotional, spiritual, financial. </a:t>
            </a:r>
          </a:p>
          <a:p>
            <a:pPr marL="1657350" lvl="2" indent="-742950"/>
            <a:r>
              <a:rPr lang="en-US" sz="4000" dirty="0" smtClean="0"/>
              <a:t>e.g. of Karen Bennett </a:t>
            </a: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457200"/>
            <a:ext cx="7696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There’s a price to pay</a:t>
            </a:r>
          </a:p>
          <a:p>
            <a:endParaRPr lang="en-US" dirty="0"/>
          </a:p>
          <a:p>
            <a:pPr marL="742950" indent="-742950">
              <a:buAutoNum type="arabicPeriod"/>
            </a:pPr>
            <a:r>
              <a:rPr lang="en-US" sz="4000" dirty="0" smtClean="0"/>
              <a:t>Going all in.</a:t>
            </a:r>
          </a:p>
          <a:p>
            <a:pPr marL="742950" indent="-742950">
              <a:buAutoNum type="arabicPeriod" startAt="2"/>
            </a:pPr>
            <a:r>
              <a:rPr lang="en-US" sz="4000" dirty="0" smtClean="0"/>
              <a:t>Physical, emotional, spiritual, 	financial. </a:t>
            </a:r>
          </a:p>
          <a:p>
            <a:pPr marL="742950" indent="-742950">
              <a:buAutoNum type="arabicPeriod" startAt="2"/>
            </a:pPr>
            <a:r>
              <a:rPr lang="en-US" sz="4000" dirty="0" smtClean="0"/>
              <a:t>The Critics will come </a:t>
            </a: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 result for Picture of the bell curve of early adopte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3562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8229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some the vision is seen as a threat.</a:t>
            </a:r>
          </a:p>
          <a:p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Nehemiah’s Response: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prayed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remembered the source of the 	vision 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revised his plan 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3362</TotalTime>
  <Words>84</Words>
  <Application>Microsoft Macintosh PowerPoint</Application>
  <PresentationFormat>On-screen Show (4:3)</PresentationFormat>
  <Paragraphs>46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Wally</cp:lastModifiedBy>
  <cp:revision>6</cp:revision>
  <dcterms:created xsi:type="dcterms:W3CDTF">2018-05-02T15:13:55Z</dcterms:created>
  <dcterms:modified xsi:type="dcterms:W3CDTF">2018-06-05T18:25:52Z</dcterms:modified>
</cp:coreProperties>
</file>