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5" r:id="rId3"/>
    <p:sldId id="266" r:id="rId4"/>
    <p:sldId id="267" r:id="rId5"/>
    <p:sldId id="268" r:id="rId6"/>
    <p:sldId id="269" r:id="rId7"/>
    <p:sldId id="270" r:id="rId8"/>
    <p:sldId id="273" r:id="rId9"/>
    <p:sldId id="274" r:id="rId10"/>
    <p:sldId id="27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4" d="100"/>
          <a:sy n="54" d="100"/>
        </p:scale>
        <p:origin x="-161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6/16/19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521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6/16/19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864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6/16/19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6020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6/16/19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771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6/16/19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240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6/16/19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295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6/16/19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878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6/16/19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916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6/16/19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404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6/16/19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323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6/16/19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137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BF2AA5-92CA-DA4E-BA40-DB41B76AED61}" type="datetimeFigureOut">
              <a:rPr lang="en-US" smtClean="0"/>
              <a:t>6/16/19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970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Making a Plan Part 3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Steve Elzinga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266008" y="295661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8015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14350" indent="-514350" algn="l"/>
            <a:r>
              <a:rPr lang="en-US" b="1" dirty="0" smtClean="0">
                <a:solidFill>
                  <a:srgbClr val="000090"/>
                </a:solidFill>
              </a:rPr>
              <a:t>What makes commitment work</a:t>
            </a:r>
            <a:endParaRPr lang="en-US" b="1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336" y="1417637"/>
            <a:ext cx="7399464" cy="439541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6"/>
            </a:pPr>
            <a:r>
              <a:rPr lang="en-US" dirty="0" smtClean="0"/>
              <a:t>Write you commitment down on paper</a:t>
            </a:r>
          </a:p>
          <a:p>
            <a:pPr marL="514350" indent="-514350">
              <a:buFont typeface="+mj-lt"/>
              <a:buAutoNum type="arabicPeriod" startAt="6"/>
            </a:pPr>
            <a:r>
              <a:rPr lang="en-US" dirty="0" smtClean="0"/>
              <a:t>Make you commitment public</a:t>
            </a:r>
          </a:p>
          <a:p>
            <a:pPr marL="514350" indent="-514350">
              <a:buFont typeface="+mj-lt"/>
              <a:buAutoNum type="arabicPeriod" startAt="6"/>
            </a:pPr>
            <a:r>
              <a:rPr lang="en-US" dirty="0" smtClean="0"/>
              <a:t>Delay making a commitment until the next meeting</a:t>
            </a:r>
          </a:p>
          <a:p>
            <a:pPr marL="514350" indent="-514350">
              <a:buFont typeface="+mj-lt"/>
              <a:buAutoNum type="arabicPeriod" startAt="6"/>
            </a:pPr>
            <a:endParaRPr lang="en-US" dirty="0" smtClean="0"/>
          </a:p>
          <a:p>
            <a:pPr marL="514350" indent="-514350">
              <a:buFont typeface="+mj-lt"/>
              <a:buAutoNum type="arabicPeriod" startAt="6"/>
            </a:pPr>
            <a:endParaRPr lang="en-US" dirty="0" smtClean="0"/>
          </a:p>
          <a:p>
            <a:pPr marL="514350" indent="-514350">
              <a:buFont typeface="+mj-lt"/>
              <a:buAutoNum type="arabicPeriod" startAt="6"/>
            </a:pPr>
            <a:endParaRPr lang="en-US" dirty="0" smtClean="0"/>
          </a:p>
          <a:p>
            <a:pPr marL="514350" indent="-514350">
              <a:buFont typeface="+mj-lt"/>
              <a:buAutoNum type="arabicPeriod" startAt="6"/>
            </a:pPr>
            <a:endParaRPr lang="en-US" dirty="0" smtClean="0"/>
          </a:p>
          <a:p>
            <a:pPr marL="514350" indent="-514350">
              <a:buFont typeface="+mj-lt"/>
              <a:buAutoNum type="arabicPeriod" startAt="6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66168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Coaching is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176565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Remember: coaching is about getting your client to some form of </a:t>
            </a:r>
            <a:r>
              <a:rPr lang="is-IS" dirty="0" smtClean="0"/>
              <a:t>…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635264" y="2909457"/>
            <a:ext cx="7203935" cy="1765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US" sz="7200" b="1" dirty="0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Action!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728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b="1" dirty="0" smtClean="0">
                <a:solidFill>
                  <a:srgbClr val="000090"/>
                </a:solidFill>
              </a:rPr>
              <a:t>Three things coaches do to accomplish this:</a:t>
            </a:r>
            <a:endParaRPr lang="en-US" b="1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39505"/>
            <a:ext cx="8229600" cy="438665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Help client figure out what they want to do (decision)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Help client figure out how to do what they want to do (plan)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Help client do what they plan to do (management)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96898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14350" indent="-514350" algn="l"/>
            <a:r>
              <a:rPr lang="en-US" b="1" dirty="0" smtClean="0">
                <a:solidFill>
                  <a:srgbClr val="000090"/>
                </a:solidFill>
              </a:rPr>
              <a:t>Planning is about </a:t>
            </a:r>
            <a:r>
              <a:rPr lang="is-IS" b="1" dirty="0" smtClean="0">
                <a:solidFill>
                  <a:srgbClr val="000090"/>
                </a:solidFill>
              </a:rPr>
              <a:t>…</a:t>
            </a:r>
            <a:endParaRPr lang="en-US" b="1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39505"/>
            <a:ext cx="8229600" cy="438665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Figuring out a progression of steps that lead to a desired accomplishment or outcome over time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46363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514350" indent="-514350" algn="l"/>
            <a:r>
              <a:rPr lang="en-US" b="1" dirty="0" smtClean="0">
                <a:solidFill>
                  <a:srgbClr val="000090"/>
                </a:solidFill>
              </a:rPr>
              <a:t>Why do people need help planning what they decided to do?</a:t>
            </a:r>
            <a:endParaRPr lang="en-US" b="1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336" y="1739505"/>
            <a:ext cx="7399464" cy="438665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Lack of </a:t>
            </a:r>
            <a:r>
              <a:rPr lang="en-US" dirty="0" smtClean="0"/>
              <a:t>patience 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Many are not gifted at breaking down a desired outcome into logical, sequential steps necessary to accomplish it.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Many are too optimistic about how much time it takes to accomplish a desired goal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No disciplined process to figure it out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8442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514350" indent="-514350" algn="l"/>
            <a:r>
              <a:rPr lang="en-US" b="1" dirty="0" smtClean="0">
                <a:solidFill>
                  <a:srgbClr val="000090"/>
                </a:solidFill>
              </a:rPr>
              <a:t>How does coaching help people plan out what they have decided to do?</a:t>
            </a:r>
            <a:endParaRPr lang="en-US" b="1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336" y="1828158"/>
            <a:ext cx="7399464" cy="4141449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Slows the planning process down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With the help of planning models the coach can help the client figure out the steps involved in trying to reach a goal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99321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14350" indent="-514350" algn="l"/>
            <a:r>
              <a:rPr lang="en-US" b="1" dirty="0" smtClean="0">
                <a:solidFill>
                  <a:srgbClr val="000090"/>
                </a:solidFill>
              </a:rPr>
              <a:t>The 3 basic model categories</a:t>
            </a:r>
            <a:endParaRPr lang="en-US" b="1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336" y="1654965"/>
            <a:ext cx="7399464" cy="4158087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Pre-planning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Brainstorm breakdown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0000FF"/>
                </a:solidFill>
              </a:rPr>
              <a:t>Commitment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58291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14350" indent="-514350" algn="l"/>
            <a:r>
              <a:rPr lang="en-US" b="1" dirty="0" smtClean="0">
                <a:solidFill>
                  <a:srgbClr val="000090"/>
                </a:solidFill>
              </a:rPr>
              <a:t>Commitment to action items</a:t>
            </a:r>
            <a:endParaRPr lang="en-US" b="1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336" y="1417637"/>
            <a:ext cx="7399464" cy="439541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Make a commitment to try for a season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Make a commitment by throwing mud on the wall and see what sticks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Make a commitment of time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Make a commitment of energy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Delay making a commitment until the next meeting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01104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14350" indent="-514350" algn="l"/>
            <a:r>
              <a:rPr lang="en-US" b="1" dirty="0" smtClean="0">
                <a:solidFill>
                  <a:srgbClr val="000090"/>
                </a:solidFill>
              </a:rPr>
              <a:t>What makes commitment work</a:t>
            </a:r>
            <a:endParaRPr lang="en-US" b="1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336" y="1417637"/>
            <a:ext cx="7399464" cy="439541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Make a commitment to try for a season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Make a commitment by throwing mud on the wall and see what sticks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Make a commitment of time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Make a commitment of energy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Make a commitment with rewards and/or punishments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22779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7138</TotalTime>
  <Words>309</Words>
  <Application>Microsoft Macintosh PowerPoint</Application>
  <PresentationFormat>On-screen Show (4:3)</PresentationFormat>
  <Paragraphs>56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Making a Plan Part 3</vt:lpstr>
      <vt:lpstr>Coaching is </vt:lpstr>
      <vt:lpstr>Three things coaches do to accomplish this:</vt:lpstr>
      <vt:lpstr>Planning is about …</vt:lpstr>
      <vt:lpstr>Why do people need help planning what they decided to do?</vt:lpstr>
      <vt:lpstr>How does coaching help people plan out what they have decided to do?</vt:lpstr>
      <vt:lpstr>The 3 basic model categories</vt:lpstr>
      <vt:lpstr>Commitment to action items</vt:lpstr>
      <vt:lpstr>What makes commitment work</vt:lpstr>
      <vt:lpstr>What makes commitment work</vt:lpstr>
    </vt:vector>
  </TitlesOfParts>
  <Company>Christian Leaders Institue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Life changing coaching</dc:title>
  <dc:creator>Steve Elzinga</dc:creator>
  <cp:lastModifiedBy>Steve Elzinga</cp:lastModifiedBy>
  <cp:revision>42</cp:revision>
  <dcterms:created xsi:type="dcterms:W3CDTF">2019-03-01T19:59:18Z</dcterms:created>
  <dcterms:modified xsi:type="dcterms:W3CDTF">2019-06-16T23:45:41Z</dcterms:modified>
</cp:coreProperties>
</file>