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3" r:id="rId9"/>
    <p:sldId id="274" r:id="rId10"/>
    <p:sldId id="27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4" d="100"/>
          <a:sy n="54" d="100"/>
        </p:scale>
        <p:origin x="-16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Making a Plan Part 3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66008" y="295661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What makes commitment work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Write you commitment down on paper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Make you commitment public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Delay making a commitment until the next meeting</a:t>
            </a:r>
          </a:p>
          <a:p>
            <a:pPr marL="514350" indent="-514350">
              <a:buFont typeface="+mj-lt"/>
              <a:buAutoNum type="arabicPeriod" startAt="6"/>
            </a:pP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616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Coaching 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765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Remember: coaching is about getting your client to some form of </a:t>
            </a:r>
            <a:r>
              <a:rPr lang="is-IS" dirty="0" smtClean="0"/>
              <a:t>…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35264" y="2909457"/>
            <a:ext cx="7203935" cy="1765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72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Action!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Three things coaches do to accomplish this: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Planning is about </a:t>
            </a:r>
            <a:r>
              <a:rPr lang="is-IS" b="1" dirty="0" smtClean="0">
                <a:solidFill>
                  <a:srgbClr val="000090"/>
                </a:solidFill>
              </a:rPr>
              <a:t>…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Figuring out a progression of steps that lead to a desired accomplishment or outcome over time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Why do people need help planning what they decided to do?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739505"/>
            <a:ext cx="7399464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Lack of </a:t>
            </a:r>
            <a:r>
              <a:rPr lang="en-US" dirty="0" smtClean="0"/>
              <a:t>patience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Many are not gifted at breaking down a desired outcome into logical, sequential steps necessary to accomplish it.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Many are too optimistic about how much time it takes to accomplish a desired goal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 disciplined process to figure it out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4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How does coaching help people plan out what they have decided to do?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828158"/>
            <a:ext cx="7399464" cy="41414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Slows the planning process down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With the help of planning models the coach can help the client figure out the steps involved in trying to reach a goal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32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The 3 basic model categories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54965"/>
            <a:ext cx="7399464" cy="41580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Pre-planning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Brainstorm breakdown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00FF"/>
                </a:solidFill>
              </a:rPr>
              <a:t>Commitment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2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Commitment to action items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commitment to try for a season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commitment by throwing mud on the wall and see what sticks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commitment of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commitment of energy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Delay making a commitment until the next meeting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110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What makes commitment work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commitment to try for a season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commitment by throwing mud on the wall and see what sticks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commitment of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commitment of energy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commitment with rewards and/or punishments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277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7138</TotalTime>
  <Words>309</Words>
  <Application>Microsoft Macintosh PowerPoint</Application>
  <PresentationFormat>On-screen Show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Making a Plan Part 3</vt:lpstr>
      <vt:lpstr>Coaching is </vt:lpstr>
      <vt:lpstr>Three things coaches do to accomplish this:</vt:lpstr>
      <vt:lpstr>Planning is about …</vt:lpstr>
      <vt:lpstr>Why do people need help planning what they decided to do?</vt:lpstr>
      <vt:lpstr>How does coaching help people plan out what they have decided to do?</vt:lpstr>
      <vt:lpstr>The 3 basic model categories</vt:lpstr>
      <vt:lpstr>Commitment to action items</vt:lpstr>
      <vt:lpstr>What makes commitment work</vt:lpstr>
      <vt:lpstr>What makes commitment work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42</cp:revision>
  <dcterms:created xsi:type="dcterms:W3CDTF">2019-03-01T19:59:18Z</dcterms:created>
  <dcterms:modified xsi:type="dcterms:W3CDTF">2019-06-16T23:45:41Z</dcterms:modified>
</cp:coreProperties>
</file>