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Making a Plan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6008" y="29566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makes commitment work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Write you commitment down on paper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Make you commitment public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Delay making a commitment until the next meeting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16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is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Remember: coaching is about 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Three things coaches do to accomplish this: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Planning is about </a:t>
            </a:r>
            <a:r>
              <a:rPr lang="is-IS" b="1" dirty="0" smtClean="0">
                <a:solidFill>
                  <a:srgbClr val="000090"/>
                </a:solidFill>
              </a:rPr>
              <a:t>…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Figuring out a progression of steps that lead to a desired accomplishment or outcome over time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Why do people need help planning what they decided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739505"/>
            <a:ext cx="7399464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</a:t>
            </a:r>
            <a:r>
              <a:rPr lang="en-US" dirty="0" smtClean="0"/>
              <a:t>patience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not gifted at breaking down a desired outcome into logical, sequential steps necessary to accomplish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too optimistic about how much time it takes to accomplish a desired goal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disciplined process to figure it out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How does coaching help people plan out what they have decided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Slows the planning process down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the help of planning models the coach can help the client figure out the steps involved in trying to reach a goal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The 3 basic model categories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 breakdown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FF"/>
                </a:solidFill>
              </a:rPr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Commitment to action items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to try for a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by throwing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Delay making a commitment until the next meeting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makes commitment work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to try for a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by throwing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with rewards and/or punishments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27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7138</TotalTime>
  <Words>309</Words>
  <Application>Microsoft Macintosh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Making a Plan Part 3</vt:lpstr>
      <vt:lpstr>Coaching is </vt:lpstr>
      <vt:lpstr>Three things coaches do to accomplish this:</vt:lpstr>
      <vt:lpstr>Planning is about …</vt:lpstr>
      <vt:lpstr>Why do people need help planning what they decided to do?</vt:lpstr>
      <vt:lpstr>How does coaching help people plan out what they have decided to do?</vt:lpstr>
      <vt:lpstr>The 3 basic model categories</vt:lpstr>
      <vt:lpstr>Commitment to action items</vt:lpstr>
      <vt:lpstr>What makes commitment work</vt:lpstr>
      <vt:lpstr>What makes commitment work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42</cp:revision>
  <dcterms:created xsi:type="dcterms:W3CDTF">2019-03-01T19:59:18Z</dcterms:created>
  <dcterms:modified xsi:type="dcterms:W3CDTF">2019-06-16T23:45:41Z</dcterms:modified>
</cp:coreProperties>
</file>