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93" r:id="rId3"/>
    <p:sldId id="323" r:id="rId4"/>
    <p:sldId id="316" r:id="rId5"/>
    <p:sldId id="315" r:id="rId6"/>
    <p:sldId id="295" r:id="rId7"/>
    <p:sldId id="317" r:id="rId8"/>
    <p:sldId id="318" r:id="rId9"/>
    <p:sldId id="319" r:id="rId10"/>
    <p:sldId id="320" r:id="rId11"/>
    <p:sldId id="311" r:id="rId12"/>
    <p:sldId id="321" r:id="rId13"/>
    <p:sldId id="313" r:id="rId14"/>
    <p:sldId id="322" r:id="rId15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384" y="168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7AB4D-4DA2-994D-91CC-33B3D0ACD209}" type="datetimeFigureOut">
              <a:rPr lang="en-US" smtClean="0"/>
              <a:t>6/22/22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B9952-4759-2A47-A1D9-A61F2FD7E6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8201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B9952-4759-2A47-A1D9-A61F2FD7E6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9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2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5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5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7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7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7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7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7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6/22/22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7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7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Coaching basics 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Steve Elzinga</a:t>
            </a:r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Three things coaches do: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5588499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do what they plan to do (</a:t>
            </a:r>
            <a:r>
              <a:rPr lang="en-US" dirty="0">
                <a:solidFill>
                  <a:srgbClr val="FFFFFF"/>
                </a:solidFill>
              </a:rPr>
              <a:t>management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Help client figure out how to do what they want to do (plan)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43379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dirty="0"/>
              <a:t>Out of all that was learned, the client has picked out a particular area within the chosen topic or skill (i.e. Parenting – giving kids the “I will try” attitude) but now a plan must be figured out.</a:t>
            </a:r>
          </a:p>
        </p:txBody>
      </p:sp>
    </p:spTree>
    <p:extLst>
      <p:ext uri="{BB962C8B-B14F-4D97-AF65-F5344CB8AC3E}">
        <p14:creationId xmlns:p14="http://schemas.microsoft.com/office/powerpoint/2010/main" val="146796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402" y="274638"/>
            <a:ext cx="9495248" cy="1143000"/>
          </a:xfrm>
        </p:spPr>
        <p:txBody>
          <a:bodyPr/>
          <a:lstStyle/>
          <a:p>
            <a:pPr algn="l"/>
            <a:r>
              <a:rPr lang="en-US" b="1" dirty="0"/>
              <a:t>Three things coaches do: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5588499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8EB4E3"/>
                </a:solidFill>
              </a:rPr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3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rgbClr val="8EB4E3"/>
                </a:solidFill>
              </a:rPr>
              <a:t>Help client do what they plan to do (management)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19081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dirty="0"/>
              <a:t>This is the feed back loop of the whole learning process.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5407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rgbClr val="8EB4E3"/>
                </a:solidFill>
              </a:rPr>
              <a:t>Help client do what they plan to do (management)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2060316"/>
            <a:ext cx="4682534" cy="1908147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ü"/>
            </a:pPr>
            <a:r>
              <a:rPr lang="en-US" sz="3100" dirty="0"/>
              <a:t>Assignments are given. </a:t>
            </a:r>
          </a:p>
          <a:p>
            <a:pPr>
              <a:buFont typeface="Wingdings" charset="2"/>
              <a:buChar char="ü"/>
            </a:pPr>
            <a:r>
              <a:rPr lang="en-US" sz="3100" dirty="0"/>
              <a:t>Next meeting assignments are evaluated </a:t>
            </a:r>
          </a:p>
          <a:p>
            <a:pPr>
              <a:buFont typeface="Wingdings" charset="2"/>
              <a:buChar char="ü"/>
            </a:pPr>
            <a:r>
              <a:rPr lang="en-US" sz="3100" dirty="0"/>
              <a:t>Adjustments are made according to success or failure or lack of attempt and new assignments are </a:t>
            </a:r>
            <a:r>
              <a:rPr lang="en-US" sz="3100" dirty="0">
                <a:solidFill>
                  <a:schemeClr val="bg2">
                    <a:lumMod val="20000"/>
                    <a:lumOff val="80000"/>
                  </a:schemeClr>
                </a:solidFill>
              </a:rPr>
              <a:t>given</a:t>
            </a:r>
          </a:p>
          <a:p>
            <a:pPr>
              <a:buFont typeface="Wingdings" charset="2"/>
              <a:buChar char="ü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496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The Decision, the Plan &amp; the Management of the Plan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7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4350" y="1600206"/>
            <a:ext cx="50747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 far we have only explored how you can, in a semi-directive way, help a client learn something about a area in their life they would like to fix, improve, learn for their life. This work is sort of pre-coaching. </a:t>
            </a:r>
          </a:p>
        </p:txBody>
      </p:sp>
    </p:spTree>
    <p:extLst>
      <p:ext uri="{BB962C8B-B14F-4D97-AF65-F5344CB8AC3E}">
        <p14:creationId xmlns:p14="http://schemas.microsoft.com/office/powerpoint/2010/main" val="2121257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/>
          </a:bodyPr>
          <a:lstStyle/>
          <a:p>
            <a:pPr algn="l"/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4350" y="1600206"/>
            <a:ext cx="541383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But now we are ready to do the kind of coaching that was talked about in the 3 credit class on coaching. Do you remember from that class what the 3 things are that a coach does?</a:t>
            </a:r>
          </a:p>
        </p:txBody>
      </p:sp>
    </p:spTree>
    <p:extLst>
      <p:ext uri="{BB962C8B-B14F-4D97-AF65-F5344CB8AC3E}">
        <p14:creationId xmlns:p14="http://schemas.microsoft.com/office/powerpoint/2010/main" val="151050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Three things coaches do: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417639"/>
            <a:ext cx="5136437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do what they plan to do (</a:t>
            </a:r>
            <a:r>
              <a:rPr lang="en-US" dirty="0">
                <a:solidFill>
                  <a:srgbClr val="FFFFFF"/>
                </a:solidFill>
              </a:rPr>
              <a:t>management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47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Help 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2061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100" dirty="0"/>
              <a:t>Based on all the semi-directive coaching, what is it that the client wants to focus on first?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74186" y="3908936"/>
            <a:ext cx="4682534" cy="43379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100" dirty="0"/>
              <a:t>Note: Some things have a necessary order to them. Allowing the client to set the order as much as possible helps the client gain in motivation. </a:t>
            </a:r>
          </a:p>
        </p:txBody>
      </p:sp>
    </p:spTree>
    <p:extLst>
      <p:ext uri="{BB962C8B-B14F-4D97-AF65-F5344CB8AC3E}">
        <p14:creationId xmlns:p14="http://schemas.microsoft.com/office/powerpoint/2010/main" val="35081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  <p:bldP spid="4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Help 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589953" cy="239853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100" dirty="0"/>
              <a:t>Review what was learned in the “teaching” phase.</a:t>
            </a:r>
          </a:p>
          <a:p>
            <a:pPr marL="800100" lvl="2" indent="0">
              <a:buNone/>
            </a:pPr>
            <a:endParaRPr lang="en-US" sz="23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74186" y="3908936"/>
            <a:ext cx="4682534" cy="43379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56954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Help 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5231626" cy="239853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3100" dirty="0"/>
              <a:t>Help the client choose what he/she wants to concentrate effort towards by </a:t>
            </a:r>
            <a:r>
              <a:rPr lang="is-IS" sz="3100" dirty="0"/>
              <a:t>…</a:t>
            </a:r>
          </a:p>
          <a:p>
            <a:pPr marL="800100" lvl="2" indent="0">
              <a:buNone/>
            </a:pPr>
            <a:r>
              <a:rPr lang="is-IS" sz="3200" dirty="0"/>
              <a:t>Client interest</a:t>
            </a:r>
          </a:p>
          <a:p>
            <a:pPr marL="800100" lvl="2" indent="0">
              <a:buNone/>
            </a:pPr>
            <a:r>
              <a:rPr lang="is-IS" sz="3200" dirty="0"/>
              <a:t>Client need</a:t>
            </a:r>
          </a:p>
          <a:p>
            <a:pPr marL="800100" lvl="2" indent="0">
              <a:buNone/>
            </a:pPr>
            <a:r>
              <a:rPr lang="is-IS" sz="3200" dirty="0"/>
              <a:t>Situational urgency</a:t>
            </a:r>
          </a:p>
          <a:p>
            <a:pPr marL="800100" lvl="2" indent="0">
              <a:buNone/>
            </a:pPr>
            <a:r>
              <a:rPr lang="is-IS" sz="3200" dirty="0"/>
              <a:t>Easiest/ hardest</a:t>
            </a:r>
          </a:p>
          <a:p>
            <a:pPr marL="800100" lvl="2" indent="0">
              <a:buNone/>
            </a:pPr>
            <a:endParaRPr lang="en-US" sz="23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74186" y="3908936"/>
            <a:ext cx="4682534" cy="43379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491049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>
                <a:solidFill>
                  <a:schemeClr val="bg2">
                    <a:lumMod val="20000"/>
                    <a:lumOff val="80000"/>
                  </a:schemeClr>
                </a:solidFill>
              </a:rPr>
              <a:t>Help 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5231626" cy="2398530"/>
          </a:xfrm>
        </p:spPr>
        <p:txBody>
          <a:bodyPr>
            <a:noAutofit/>
          </a:bodyPr>
          <a:lstStyle/>
          <a:p>
            <a:pPr marL="800100" lvl="2" indent="0">
              <a:buNone/>
            </a:pPr>
            <a:r>
              <a:rPr lang="en-US" sz="3200" dirty="0"/>
              <a:t>i.e. Parenting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74186" y="3908936"/>
            <a:ext cx="4682534" cy="43379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03912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2941</TotalTime>
  <Words>491</Words>
  <Application>Microsoft Macintosh PowerPoint</Application>
  <PresentationFormat>35mm Slides</PresentationFormat>
  <Paragraphs>42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Black</vt:lpstr>
      <vt:lpstr>Coaching basics Part 2</vt:lpstr>
      <vt:lpstr>The Decision, the Plan &amp; the Management of the Plan</vt:lpstr>
      <vt:lpstr>PowerPoint Presentation</vt:lpstr>
      <vt:lpstr>PowerPoint Presentation</vt:lpstr>
      <vt:lpstr>Three things coaches do:</vt:lpstr>
      <vt:lpstr>Help client figure out what they want to do (decision)</vt:lpstr>
      <vt:lpstr>Help client figure out what they want to do (decision)</vt:lpstr>
      <vt:lpstr>Help client figure out what they want to do (decision)</vt:lpstr>
      <vt:lpstr>Help client figure out what they want to do (decision)</vt:lpstr>
      <vt:lpstr>Three things coaches do:</vt:lpstr>
      <vt:lpstr>Help client figure out how to do what they want to do (plan)</vt:lpstr>
      <vt:lpstr>Three things coaches do:</vt:lpstr>
      <vt:lpstr>Help client do what they plan to do (management)</vt:lpstr>
      <vt:lpstr>Help client do what they plan to do (management)</vt:lpstr>
    </vt:vector>
  </TitlesOfParts>
  <Company>Christian Leaders Institue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 Elzinga</cp:lastModifiedBy>
  <cp:revision>49</cp:revision>
  <dcterms:created xsi:type="dcterms:W3CDTF">2022-06-01T00:06:17Z</dcterms:created>
  <dcterms:modified xsi:type="dcterms:W3CDTF">2022-06-22T17:33:07Z</dcterms:modified>
</cp:coreProperties>
</file>