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08" r:id="rId3"/>
    <p:sldId id="311" r:id="rId4"/>
    <p:sldId id="310" r:id="rId5"/>
    <p:sldId id="309" r:id="rId6"/>
    <p:sldId id="313" r:id="rId7"/>
    <p:sldId id="312" r:id="rId8"/>
    <p:sldId id="314" r:id="rId9"/>
    <p:sldId id="318" r:id="rId10"/>
    <p:sldId id="317" r:id="rId11"/>
    <p:sldId id="316" r:id="rId12"/>
    <p:sldId id="315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533" autoAdjust="0"/>
    <p:restoredTop sz="94215" autoAdjust="0"/>
  </p:normalViewPr>
  <p:slideViewPr>
    <p:cSldViewPr snapToGrid="0">
      <p:cViewPr varScale="1">
        <p:scale>
          <a:sx n="56" d="100"/>
          <a:sy n="56" d="100"/>
        </p:scale>
        <p:origin x="90" y="111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15.12.2021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46613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15.12.2021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36122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15.12.2021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65415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15.12.2021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30338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15.12.2021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580122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15.12.2021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016671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15.12.2021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964114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15.12.2021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11559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15.12.2021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4558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15.12.2021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3374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15.12.2021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9401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15.12.2021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82062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15.12.2021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9916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15.12.2021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64521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15.12.2021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67957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15.12.2021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86462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15.12.2021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59088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EB73127-D939-4AC0-AB03-D5BE2F52F1AC}" type="datetimeFigureOut">
              <a:rPr lang="uk-UA" smtClean="0"/>
              <a:t>15.12.2021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37562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1012" y="148823"/>
            <a:ext cx="8689976" cy="25092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Богослов’я</a:t>
            </a:r>
            <a:r>
              <a:rPr lang="uk-UA" sz="6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</a:t>
            </a:r>
            <a:endParaRPr lang="uk-UA" sz="6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02400" y="2743200"/>
            <a:ext cx="10387200" cy="1371599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1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Інститут християнських лідерів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1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Професор Сергій </a:t>
            </a:r>
            <a:r>
              <a:rPr lang="uk-UA" sz="12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Перевишко</a:t>
            </a:r>
            <a:endParaRPr lang="uk-UA" sz="128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1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Серпень 2019 6</a:t>
            </a:r>
            <a:r>
              <a:rPr lang="uk-UA" sz="128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.2</a:t>
            </a:r>
            <a:endParaRPr lang="uk-UA" sz="128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91248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Створення всесвіту: </a:t>
            </a:r>
            <a:b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питання, пов’язані з творінням</a:t>
            </a:r>
            <a:endParaRPr lang="uk-UA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50140" y="1788543"/>
            <a:ext cx="6284637" cy="5253487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Антропний принцип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Закони математики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Закони логіки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07505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Створення всесвіту: </a:t>
            </a:r>
            <a:b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питання, пов’язані з творінням</a:t>
            </a:r>
            <a:endParaRPr lang="uk-UA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50140" y="1788543"/>
            <a:ext cx="6284637" cy="5253487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Антропний принцип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Закони математики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Закони логіки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Незмінність природи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1307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Створення всесвіту: </a:t>
            </a:r>
            <a:b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питання, пов’язані з творінням</a:t>
            </a:r>
            <a:endParaRPr lang="uk-UA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50140" y="1788543"/>
            <a:ext cx="6284637" cy="5253487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Антропний принцип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Закони математики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Закони логіки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Незмінність природи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Висновки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479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Створення всесвіту: </a:t>
            </a:r>
            <a:b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питання, пов’язані з творінням</a:t>
            </a:r>
            <a:endParaRPr lang="uk-UA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84646" y="1981199"/>
            <a:ext cx="6284637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Чи не відкидає віра у творіння природних законів природи?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717038B-20B9-4577-9105-45C908BE14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4829" y="1981199"/>
            <a:ext cx="5402525" cy="3407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629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Створення всесвіту: </a:t>
            </a:r>
            <a:b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питання, пов’язані з творінням</a:t>
            </a:r>
            <a:endParaRPr lang="uk-UA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84646" y="1981199"/>
            <a:ext cx="6284637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Чи не відкидає віра у творіння природних законів природи?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Закон життя (біогенез)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717038B-20B9-4577-9105-45C908BE14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4829" y="1981199"/>
            <a:ext cx="5402525" cy="3407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111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Створення всесвіту: </a:t>
            </a:r>
            <a:b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питання, пов’язані з творінням</a:t>
            </a:r>
            <a:endParaRPr lang="uk-UA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84646" y="1981199"/>
            <a:ext cx="6284637" cy="5253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Чи не відкидає віра у творіння природних законів природи?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Закон життя (біогенез)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Закони хімії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717038B-20B9-4577-9105-45C908BE14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4829" y="1981199"/>
            <a:ext cx="5402525" cy="3407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946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Створення всесвіту: </a:t>
            </a:r>
            <a:b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питання, пов’язані з творінням</a:t>
            </a:r>
            <a:endParaRPr lang="uk-UA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84646" y="1981199"/>
            <a:ext cx="6284637" cy="5253487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3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Закони руху планет</a:t>
            </a:r>
            <a:endParaRPr lang="uk-UA" sz="3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294BDEA7-9D1D-46E2-86B5-587465D730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9283" y="1824067"/>
            <a:ext cx="5013758" cy="3209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314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Створення всесвіту:</a:t>
            </a:r>
            <a:b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питання, пов’язані з творінням</a:t>
            </a:r>
            <a:endParaRPr lang="uk-UA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84646" y="1981199"/>
            <a:ext cx="6284637" cy="5253487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3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Закони руху планет</a:t>
            </a:r>
            <a:endParaRPr lang="uk-UA" sz="3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3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Закони фізики</a:t>
            </a:r>
            <a:endParaRPr lang="uk-UA" sz="3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294BDEA7-9D1D-46E2-86B5-587465D730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9283" y="1824067"/>
            <a:ext cx="5013758" cy="3209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35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Створення всесвіту: </a:t>
            </a:r>
            <a:b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питання, пов’язані з творінням</a:t>
            </a:r>
            <a:endParaRPr lang="uk-UA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84646" y="1981199"/>
            <a:ext cx="6284637" cy="5253487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3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Закони руху планет</a:t>
            </a:r>
            <a:endParaRPr lang="uk-UA" sz="3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3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Закони фізики</a:t>
            </a:r>
            <a:endParaRPr lang="uk-UA" sz="3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3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Універсальні константи</a:t>
            </a:r>
            <a:endParaRPr lang="uk-UA" sz="3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294BDEA7-9D1D-46E2-86B5-587465D730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9283" y="1824067"/>
            <a:ext cx="5013758" cy="3209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6836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Створення всесвіту: </a:t>
            </a:r>
            <a:b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питання, пов’язані з творінням</a:t>
            </a:r>
            <a:endParaRPr lang="uk-UA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50140" y="1788543"/>
            <a:ext cx="6284637" cy="5253487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Антропний принцип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67809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75" y="76508"/>
            <a:ext cx="10805050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Створення всесвіту: </a:t>
            </a:r>
            <a:b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питання, пов’язані з творінням</a:t>
            </a:r>
            <a:endParaRPr lang="uk-UA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50140" y="1788543"/>
            <a:ext cx="6284637" cy="5253487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Антропний принцип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Закони математики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A29E7D-EFE8-48ED-A9AB-84AC6C9061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3391" y="1788543"/>
            <a:ext cx="4953792" cy="3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4136292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tf00001031_wac</Template>
  <TotalTime>269</TotalTime>
  <Words>197</Words>
  <Application>Microsoft Office PowerPoint</Application>
  <PresentationFormat>Широкоэкранный</PresentationFormat>
  <Paragraphs>42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Tw Cen MT</vt:lpstr>
      <vt:lpstr>Капля</vt:lpstr>
      <vt:lpstr>Богослов’я 1</vt:lpstr>
      <vt:lpstr>Створення всесвіту:  питання, пов’язані з творінням</vt:lpstr>
      <vt:lpstr>Створення всесвіту:  питання, пов’язані з творінням</vt:lpstr>
      <vt:lpstr>Створення всесвіту:  питання, пов’язані з творінням</vt:lpstr>
      <vt:lpstr>Створення всесвіту:  питання, пов’язані з творінням</vt:lpstr>
      <vt:lpstr>Створення всесвіту:  питання, пов’язані з творінням</vt:lpstr>
      <vt:lpstr>Створення всесвіту:  питання, пов’язані з творінням</vt:lpstr>
      <vt:lpstr>Створення всесвіту:  питання, пов’язані з творінням</vt:lpstr>
      <vt:lpstr>Створення всесвіту:  питання, пов’язані з творінням</vt:lpstr>
      <vt:lpstr>Створення всесвіту:  питання, пов’язані з творінням</vt:lpstr>
      <vt:lpstr>Створення всесвіту:  питання, пов’язані з творінням</vt:lpstr>
      <vt:lpstr>Створення всесвіту:  питання, пов’язані з творінням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Огляд Нового Заповіту</dc:title>
  <dc:creator>Пользователь</dc:creator>
  <cp:lastModifiedBy>Ruslan Lvov</cp:lastModifiedBy>
  <cp:revision>32</cp:revision>
  <dcterms:created xsi:type="dcterms:W3CDTF">2021-03-08T18:15:17Z</dcterms:created>
  <dcterms:modified xsi:type="dcterms:W3CDTF">2021-12-15T11:20:45Z</dcterms:modified>
</cp:coreProperties>
</file>