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13"/>
  </p:notesMasterIdLst>
  <p:handoutMasterIdLst>
    <p:handoutMasterId r:id="rId14"/>
  </p:handoutMasterIdLst>
  <p:sldIdLst>
    <p:sldId id="264" r:id="rId2"/>
    <p:sldId id="537" r:id="rId3"/>
    <p:sldId id="632" r:id="rId4"/>
    <p:sldId id="602" r:id="rId5"/>
    <p:sldId id="603" r:id="rId6"/>
    <p:sldId id="601" r:id="rId7"/>
    <p:sldId id="607" r:id="rId8"/>
    <p:sldId id="609" r:id="rId9"/>
    <p:sldId id="608" r:id="rId10"/>
    <p:sldId id="606" r:id="rId11"/>
    <p:sldId id="60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55" autoAdjust="0"/>
    <p:restoredTop sz="94660"/>
  </p:normalViewPr>
  <p:slideViewPr>
    <p:cSldViewPr snapToGrid="0">
      <p:cViewPr varScale="1">
        <p:scale>
          <a:sx n="43" d="100"/>
          <a:sy n="43" d="100"/>
        </p:scale>
        <p:origin x="42" y="480"/>
      </p:cViewPr>
      <p:guideLst/>
    </p:cSldViewPr>
  </p:slideViewPr>
  <p:notesTextViewPr>
    <p:cViewPr>
      <p:scale>
        <a:sx n="3" d="2"/>
        <a:sy n="3" d="2"/>
      </p:scale>
      <p:origin x="0" y="0"/>
    </p:cViewPr>
  </p:notesTextViewPr>
  <p:notesViewPr>
    <p:cSldViewPr snapToGrid="0" showGuides="1">
      <p:cViewPr varScale="1">
        <p:scale>
          <a:sx n="79" d="100"/>
          <a:sy n="79" d="100"/>
        </p:scale>
        <p:origin x="85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FE60FF6-4F02-41AF-9D79-9820270FCBD6}" type="datetimeFigureOut">
              <a:rPr lang="en-US" smtClean="0"/>
              <a:t>5/7/2018</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157CFDA-6ECB-4984-BC1D-18C52F424572}" type="slidenum">
              <a:rPr lang="en-US" smtClean="0"/>
              <a:t>‹#›</a:t>
            </a:fld>
            <a:endParaRPr lang="en-US" dirty="0"/>
          </a:p>
        </p:txBody>
      </p:sp>
    </p:spTree>
    <p:extLst>
      <p:ext uri="{BB962C8B-B14F-4D97-AF65-F5344CB8AC3E}">
        <p14:creationId xmlns:p14="http://schemas.microsoft.com/office/powerpoint/2010/main" val="12055258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3609C5-75BB-4414-9338-7A1C0CAD17B5}" type="datetimeFigureOut">
              <a:rPr lang="en-US" smtClean="0"/>
              <a:t>5/7/2018</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97BF0A6-9DE7-4D4F-86C7-D6F614E29483}" type="slidenum">
              <a:rPr lang="en-US" smtClean="0"/>
              <a:t>‹#›</a:t>
            </a:fld>
            <a:endParaRPr lang="en-US" dirty="0"/>
          </a:p>
        </p:txBody>
      </p:sp>
    </p:spTree>
    <p:extLst>
      <p:ext uri="{BB962C8B-B14F-4D97-AF65-F5344CB8AC3E}">
        <p14:creationId xmlns:p14="http://schemas.microsoft.com/office/powerpoint/2010/main" val="18695909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97BF0A6-9DE7-4D4F-86C7-D6F614E29483}" type="slidenum">
              <a:rPr lang="en-US" smtClean="0"/>
              <a:t>1</a:t>
            </a:fld>
            <a:endParaRPr lang="en-US" dirty="0"/>
          </a:p>
        </p:txBody>
      </p:sp>
    </p:spTree>
    <p:extLst>
      <p:ext uri="{BB962C8B-B14F-4D97-AF65-F5344CB8AC3E}">
        <p14:creationId xmlns:p14="http://schemas.microsoft.com/office/powerpoint/2010/main" val="213997364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userDrawn="1"/>
        </p:nvSpPr>
        <p:spPr>
          <a:xfrm>
            <a:off x="0" y="0"/>
            <a:ext cx="12188952" cy="6858000"/>
          </a:xfrm>
          <a:prstGeom prst="rect">
            <a:avLst/>
          </a:prstGeom>
          <a:gradFill flip="none" rotWithShape="1">
            <a:gsLst>
              <a:gs pos="0">
                <a:schemeClr val="bg1"/>
              </a:gs>
              <a:gs pos="56000">
                <a:schemeClr val="bg2">
                  <a:lumMod val="40000"/>
                  <a:lumOff val="60000"/>
                </a:schemeClr>
              </a:gs>
              <a:gs pos="100000">
                <a:schemeClr val="bg2">
                  <a:lumMod val="20000"/>
                  <a:lumOff val="80000"/>
                </a:schemeClr>
              </a:gs>
            </a:gsLst>
            <a:lin ang="0" scaled="1"/>
            <a:tileRect/>
          </a:gradFill>
          <a:ln>
            <a:no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dirty="0"/>
          </a:p>
        </p:txBody>
      </p:sp>
      <p:sp>
        <p:nvSpPr>
          <p:cNvPr id="14" name="Title 13"/>
          <p:cNvSpPr>
            <a:spLocks noGrp="1"/>
          </p:cNvSpPr>
          <p:nvPr>
            <p:ph type="ctrTitle"/>
          </p:nvPr>
        </p:nvSpPr>
        <p:spPr>
          <a:xfrm>
            <a:off x="6012180" y="359898"/>
            <a:ext cx="5773420" cy="1472184"/>
          </a:xfrm>
        </p:spPr>
        <p:txBody>
          <a:bodyPr anchor="b"/>
          <a:lstStyle>
            <a:lvl1pPr algn="l">
              <a:defRPr/>
            </a:lvl1pPr>
            <a:extLst/>
          </a:lstStyle>
          <a:p>
            <a:r>
              <a:rPr kumimoji="0" lang="en-US"/>
              <a:t>Click to edit Master title style</a:t>
            </a:r>
            <a:endParaRPr kumimoji="0" lang="en-US" dirty="0"/>
          </a:p>
        </p:txBody>
      </p:sp>
      <p:pic>
        <p:nvPicPr>
          <p:cNvPr id="2" name="Picture 1" descr="Close up of a light bulb"/>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6096"/>
            <a:ext cx="5864352" cy="6851904"/>
          </a:xfrm>
          <a:prstGeom prst="rect">
            <a:avLst/>
          </a:prstGeom>
        </p:spPr>
      </p:pic>
      <p:sp>
        <p:nvSpPr>
          <p:cNvPr id="22" name="Subtitle 21"/>
          <p:cNvSpPr>
            <a:spLocks noGrp="1"/>
          </p:cNvSpPr>
          <p:nvPr>
            <p:ph type="subTitle" idx="1"/>
          </p:nvPr>
        </p:nvSpPr>
        <p:spPr>
          <a:xfrm>
            <a:off x="6012180" y="1850064"/>
            <a:ext cx="577342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7" name="Date Placeholder 6"/>
          <p:cNvSpPr>
            <a:spLocks noGrp="1"/>
          </p:cNvSpPr>
          <p:nvPr>
            <p:ph type="dt" sz="half" idx="10"/>
          </p:nvPr>
        </p:nvSpPr>
        <p:spPr/>
        <p:txBody>
          <a:bodyPr/>
          <a:lstStyle/>
          <a:p>
            <a:fld id="{7F03E7ED-526C-43D7-BA41-7DEE51FD568E}" type="datetime1">
              <a:rPr lang="en-US" smtClean="0"/>
              <a:t>5/7/2018</a:t>
            </a:fld>
            <a:endParaRPr lang="en-US" dirty="0"/>
          </a:p>
        </p:txBody>
      </p:sp>
      <p:sp>
        <p:nvSpPr>
          <p:cNvPr id="20" name="Footer Placeholder 19"/>
          <p:cNvSpPr>
            <a:spLocks noGrp="1"/>
          </p:cNvSpPr>
          <p:nvPr>
            <p:ph type="ftr" sz="quarter" idx="11"/>
          </p:nvPr>
        </p:nvSpPr>
        <p:spPr/>
        <p:txBody>
          <a:bodyPr/>
          <a:lstStyle/>
          <a:p>
            <a:r>
              <a:rPr lang="en-US" dirty="0"/>
              <a:t>Add a footer</a:t>
            </a:r>
          </a:p>
        </p:txBody>
      </p:sp>
      <p:sp>
        <p:nvSpPr>
          <p:cNvPr id="10" name="Slide Number Placeholder 9"/>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2962914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5BF403F-04F5-4D09-800D-7870715B9ED9}" type="datetime1">
              <a:rPr lang="en-US" smtClean="0"/>
              <a:t>5/7/2018</a:t>
            </a:fld>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26084749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44000" y="274640"/>
            <a:ext cx="2438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1524000" y="274641"/>
            <a:ext cx="7416800" cy="5851525"/>
          </a:xfrm>
        </p:spPr>
        <p:txBody>
          <a:bodyPr vert="eaVer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677687C-0397-4298-B160-26D34EC67BB0}" type="datetime1">
              <a:rPr lang="en-US" smtClean="0"/>
              <a:t>5/7/2018</a:t>
            </a:fld>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30294047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4" name="Date Placeholder 3"/>
          <p:cNvSpPr>
            <a:spLocks noGrp="1"/>
          </p:cNvSpPr>
          <p:nvPr>
            <p:ph type="dt" sz="half" idx="10"/>
          </p:nvPr>
        </p:nvSpPr>
        <p:spPr/>
        <p:txBody>
          <a:bodyPr/>
          <a:lstStyle/>
          <a:p>
            <a:fld id="{65965177-F084-49E7-ADEE-00812B3D582B}" type="datetime1">
              <a:rPr lang="en-US" smtClean="0"/>
              <a:t>5/7/2018</a:t>
            </a:fld>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15081114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1" name="Rectangle 10"/>
          <p:cNvSpPr/>
          <p:nvPr userDrawn="1"/>
        </p:nvSpPr>
        <p:spPr>
          <a:xfrm>
            <a:off x="1422400" y="-54"/>
            <a:ext cx="10765453"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 name="Title 1"/>
          <p:cNvSpPr>
            <a:spLocks noGrp="1"/>
          </p:cNvSpPr>
          <p:nvPr>
            <p:ph type="title"/>
          </p:nvPr>
        </p:nvSpPr>
        <p:spPr>
          <a:xfrm>
            <a:off x="1805940" y="2600325"/>
            <a:ext cx="10166316" cy="2286000"/>
          </a:xfrm>
        </p:spPr>
        <p:txBody>
          <a:bodyPr anchor="t"/>
          <a:lstStyle>
            <a:lvl1pPr algn="l">
              <a:lnSpc>
                <a:spcPts val="4500"/>
              </a:lnSpc>
              <a:buNone/>
              <a:defRPr sz="4000" b="1" cap="all"/>
            </a:lvl1pPr>
            <a:extLst/>
          </a:lstStyle>
          <a:p>
            <a:r>
              <a:rPr kumimoji="0" lang="en-US"/>
              <a:t>Click to edit Master title style</a:t>
            </a:r>
          </a:p>
        </p:txBody>
      </p:sp>
      <p:pic>
        <p:nvPicPr>
          <p:cNvPr id="14" name="Picture 13" descr="Close up of light filament of a half bulb"/>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445079" cy="6858000"/>
          </a:xfrm>
          <a:prstGeom prst="rect">
            <a:avLst/>
          </a:prstGeom>
        </p:spPr>
      </p:pic>
      <p:sp>
        <p:nvSpPr>
          <p:cNvPr id="3" name="Text Placeholder 2"/>
          <p:cNvSpPr>
            <a:spLocks noGrp="1"/>
          </p:cNvSpPr>
          <p:nvPr>
            <p:ph type="body" idx="1"/>
          </p:nvPr>
        </p:nvSpPr>
        <p:spPr>
          <a:xfrm>
            <a:off x="1805940" y="1066800"/>
            <a:ext cx="10166316"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Edit Master text styles</a:t>
            </a:r>
          </a:p>
        </p:txBody>
      </p:sp>
      <p:sp>
        <p:nvSpPr>
          <p:cNvPr id="7" name="Date Placeholder 6"/>
          <p:cNvSpPr>
            <a:spLocks noGrp="1"/>
          </p:cNvSpPr>
          <p:nvPr>
            <p:ph type="dt" sz="half" idx="10"/>
          </p:nvPr>
        </p:nvSpPr>
        <p:spPr/>
        <p:txBody>
          <a:bodyPr/>
          <a:lstStyle/>
          <a:p>
            <a:fld id="{D67C39ED-27B9-4997-BF90-3A238D0607E9}" type="datetime1">
              <a:rPr lang="en-US" smtClean="0"/>
              <a:t>5/7/2018</a:t>
            </a:fld>
            <a:endParaRPr lang="en-US" dirty="0"/>
          </a:p>
        </p:txBody>
      </p:sp>
      <p:sp>
        <p:nvSpPr>
          <p:cNvPr id="8" name="Footer Placeholder 7"/>
          <p:cNvSpPr>
            <a:spLocks noGrp="1"/>
          </p:cNvSpPr>
          <p:nvPr>
            <p:ph type="ftr" sz="quarter" idx="11"/>
          </p:nvPr>
        </p:nvSpPr>
        <p:spPr/>
        <p:txBody>
          <a:bodyPr/>
          <a:lstStyle/>
          <a:p>
            <a:r>
              <a:rPr lang="en-US" dirty="0"/>
              <a:t>Add a footer</a:t>
            </a:r>
          </a:p>
        </p:txBody>
      </p:sp>
      <p:sp>
        <p:nvSpPr>
          <p:cNvPr id="13" name="Slide Number Placeholder 12"/>
          <p:cNvSpPr>
            <a:spLocks noGrp="1"/>
          </p:cNvSpPr>
          <p:nvPr>
            <p:ph type="sldNum" sz="quarter" idx="12"/>
          </p:nvPr>
        </p:nvSpPr>
        <p:spPr/>
        <p:txBody>
          <a:bodyPr/>
          <a:lstStyle/>
          <a:p>
            <a:fld id="{401CF334-2D5C-4859-84A6-CA7E6E43FAEB}" type="slidenum">
              <a:rPr lang="en-US" smtClean="0"/>
              <a:pPr/>
              <a:t>‹#›</a:t>
            </a:fld>
            <a:endParaRPr lang="en-US" dirty="0"/>
          </a:p>
        </p:txBody>
      </p:sp>
    </p:spTree>
    <p:extLst>
      <p:ext uri="{BB962C8B-B14F-4D97-AF65-F5344CB8AC3E}">
        <p14:creationId xmlns:p14="http://schemas.microsoft.com/office/powerpoint/2010/main" val="23757036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320"/>
            <a:ext cx="9997440" cy="1143000"/>
          </a:xfrm>
        </p:spPr>
        <p:txBody>
          <a:bodyPr/>
          <a:lstStyle/>
          <a:p>
            <a:r>
              <a:rPr kumimoji="0" lang="en-US"/>
              <a:t>Click to edit Master title style</a:t>
            </a:r>
          </a:p>
        </p:txBody>
      </p:sp>
      <p:sp>
        <p:nvSpPr>
          <p:cNvPr id="3" name="Content Placeholder 2"/>
          <p:cNvSpPr>
            <a:spLocks noGrp="1"/>
          </p:cNvSpPr>
          <p:nvPr>
            <p:ph sz="half" idx="1"/>
          </p:nvPr>
        </p:nvSpPr>
        <p:spPr>
          <a:xfrm>
            <a:off x="1914144" y="1524000"/>
            <a:ext cx="48768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7034784" y="1524000"/>
            <a:ext cx="48768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23AC4FCC-F745-44A0-B2E4-C91714F31EB6}" type="datetime1">
              <a:rPr lang="en-US" smtClean="0"/>
              <a:t>5/7/2018</a:t>
            </a:fld>
            <a:endParaRPr lang="en-US" dirty="0"/>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25631673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5160336"/>
            <a:ext cx="10972800" cy="1143000"/>
          </a:xfrm>
        </p:spPr>
        <p:txBody>
          <a:bodyPr anchor="ctr"/>
          <a:lstStyle>
            <a:lvl1pPr algn="ctr">
              <a:defRPr sz="4500" b="1" cap="none" baseline="0"/>
            </a:lvl1pPr>
            <a:extLst/>
          </a:lstStyle>
          <a:p>
            <a:r>
              <a:rPr kumimoji="0" lang="en-US"/>
              <a:t>Click to edit Master title style</a:t>
            </a:r>
          </a:p>
        </p:txBody>
      </p:sp>
      <p:sp>
        <p:nvSpPr>
          <p:cNvPr id="3" name="Text Placeholder 2"/>
          <p:cNvSpPr>
            <a:spLocks noGrp="1"/>
          </p:cNvSpPr>
          <p:nvPr>
            <p:ph type="body" idx="1"/>
          </p:nvPr>
        </p:nvSpPr>
        <p:spPr>
          <a:xfrm>
            <a:off x="60960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Edit Master text styles</a:t>
            </a:r>
          </a:p>
        </p:txBody>
      </p:sp>
      <p:sp>
        <p:nvSpPr>
          <p:cNvPr id="5" name="Content Placeholder 4"/>
          <p:cNvSpPr>
            <a:spLocks noGrp="1"/>
          </p:cNvSpPr>
          <p:nvPr>
            <p:ph sz="quarter" idx="2"/>
          </p:nvPr>
        </p:nvSpPr>
        <p:spPr>
          <a:xfrm>
            <a:off x="60960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ext Placeholder 3"/>
          <p:cNvSpPr>
            <a:spLocks noGrp="1"/>
          </p:cNvSpPr>
          <p:nvPr>
            <p:ph type="body" sz="half" idx="3"/>
          </p:nvPr>
        </p:nvSpPr>
        <p:spPr>
          <a:xfrm>
            <a:off x="621792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Edit Master text styles</a:t>
            </a:r>
          </a:p>
        </p:txBody>
      </p:sp>
      <p:sp>
        <p:nvSpPr>
          <p:cNvPr id="6" name="Content Placeholder 5"/>
          <p:cNvSpPr>
            <a:spLocks noGrp="1"/>
          </p:cNvSpPr>
          <p:nvPr>
            <p:ph sz="quarter" idx="4"/>
          </p:nvPr>
        </p:nvSpPr>
        <p:spPr>
          <a:xfrm>
            <a:off x="621792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879D0EA4-DCC4-4D4C-953F-F31E92EE505C}" type="datetime1">
              <a:rPr lang="en-US" smtClean="0"/>
              <a:t>5/7/2018</a:t>
            </a:fld>
            <a:endParaRPr lang="en-US" dirty="0"/>
          </a:p>
        </p:txBody>
      </p:sp>
      <p:sp>
        <p:nvSpPr>
          <p:cNvPr id="8" name="Footer Placeholder 7"/>
          <p:cNvSpPr>
            <a:spLocks noGrp="1"/>
          </p:cNvSpPr>
          <p:nvPr>
            <p:ph type="ftr" sz="quarter" idx="11"/>
          </p:nvPr>
        </p:nvSpPr>
        <p:spPr/>
        <p:txBody>
          <a:bodyPr/>
          <a:lstStyle/>
          <a:p>
            <a:r>
              <a:rPr lang="en-US" dirty="0"/>
              <a:t>Add a footer</a:t>
            </a:r>
          </a:p>
        </p:txBody>
      </p:sp>
      <p:sp>
        <p:nvSpPr>
          <p:cNvPr id="9" name="Slide Number Placeholder 8"/>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37885086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320"/>
            <a:ext cx="9997440" cy="1143000"/>
          </a:xfrm>
        </p:spPr>
        <p:txBody>
          <a:bodyPr anchor="ctr"/>
          <a:lstStyle/>
          <a:p>
            <a:r>
              <a:rPr kumimoji="0" lang="en-US"/>
              <a:t>Click to edit Master title style</a:t>
            </a:r>
          </a:p>
        </p:txBody>
      </p:sp>
      <p:sp>
        <p:nvSpPr>
          <p:cNvPr id="3" name="Date Placeholder 2"/>
          <p:cNvSpPr>
            <a:spLocks noGrp="1"/>
          </p:cNvSpPr>
          <p:nvPr>
            <p:ph type="dt" sz="half" idx="10"/>
          </p:nvPr>
        </p:nvSpPr>
        <p:spPr/>
        <p:txBody>
          <a:bodyPr/>
          <a:lstStyle/>
          <a:p>
            <a:fld id="{F2542F08-6BA5-45A1-80AB-C11AC921B6C6}" type="datetime1">
              <a:rPr lang="en-US" smtClean="0"/>
              <a:t>5/7/2018</a:t>
            </a:fld>
            <a:endParaRPr lang="en-US" dirty="0"/>
          </a:p>
        </p:txBody>
      </p:sp>
      <p:sp>
        <p:nvSpPr>
          <p:cNvPr id="4" name="Footer Placeholder 3"/>
          <p:cNvSpPr>
            <a:spLocks noGrp="1"/>
          </p:cNvSpPr>
          <p:nvPr>
            <p:ph type="ftr" sz="quarter" idx="11"/>
          </p:nvPr>
        </p:nvSpPr>
        <p:spPr/>
        <p:txBody>
          <a:bodyPr/>
          <a:lstStyle/>
          <a:p>
            <a:r>
              <a:rPr lang="en-US" dirty="0"/>
              <a:t>Add a footer</a:t>
            </a:r>
          </a:p>
        </p:txBody>
      </p:sp>
      <p:sp>
        <p:nvSpPr>
          <p:cNvPr id="5" name="Slide Number Placeholder 4"/>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762596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CD82A9-7CD7-4D15-868B-D8AF30864858}" type="datetime1">
              <a:rPr lang="en-US" smtClean="0"/>
              <a:t>5/7/2018</a:t>
            </a:fld>
            <a:endParaRPr lang="en-US" dirty="0"/>
          </a:p>
        </p:txBody>
      </p:sp>
      <p:sp>
        <p:nvSpPr>
          <p:cNvPr id="3" name="Footer Placeholder 2"/>
          <p:cNvSpPr>
            <a:spLocks noGrp="1"/>
          </p:cNvSpPr>
          <p:nvPr>
            <p:ph type="ftr" sz="quarter" idx="11"/>
          </p:nvPr>
        </p:nvSpPr>
        <p:spPr/>
        <p:txBody>
          <a:bodyPr/>
          <a:lstStyle/>
          <a:p>
            <a:r>
              <a:rPr lang="en-US" dirty="0"/>
              <a:t>Add a footer</a:t>
            </a:r>
          </a:p>
        </p:txBody>
      </p:sp>
      <p:sp>
        <p:nvSpPr>
          <p:cNvPr id="4" name="Slide Number Placeholder 3"/>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1625344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16778"/>
            <a:ext cx="10871200" cy="1162050"/>
          </a:xfrm>
          <a:ln>
            <a:noFill/>
          </a:ln>
        </p:spPr>
        <p:txBody>
          <a:bodyPr anchor="b"/>
          <a:lstStyle>
            <a:lvl1pPr algn="l">
              <a:lnSpc>
                <a:spcPts val="2000"/>
              </a:lnSpc>
              <a:buNone/>
              <a:defRPr sz="2200" b="1" cap="all" baseline="0"/>
            </a:lvl1pPr>
            <a:extLst/>
          </a:lstStyle>
          <a:p>
            <a:r>
              <a:rPr kumimoji="0" lang="en-US"/>
              <a:t>Click to edit Master title style</a:t>
            </a:r>
          </a:p>
        </p:txBody>
      </p:sp>
      <p:sp>
        <p:nvSpPr>
          <p:cNvPr id="4" name="Content Placeholder 3"/>
          <p:cNvSpPr>
            <a:spLocks noGrp="1"/>
          </p:cNvSpPr>
          <p:nvPr>
            <p:ph sz="half" idx="1"/>
          </p:nvPr>
        </p:nvSpPr>
        <p:spPr>
          <a:xfrm>
            <a:off x="609600" y="2133601"/>
            <a:ext cx="108712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3" name="Text Placeholder 2"/>
          <p:cNvSpPr>
            <a:spLocks noGrp="1"/>
          </p:cNvSpPr>
          <p:nvPr>
            <p:ph type="body" idx="2"/>
          </p:nvPr>
        </p:nvSpPr>
        <p:spPr>
          <a:xfrm>
            <a:off x="609600" y="1406964"/>
            <a:ext cx="108712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Edit Master text styles</a:t>
            </a:r>
          </a:p>
        </p:txBody>
      </p:sp>
      <p:sp>
        <p:nvSpPr>
          <p:cNvPr id="5" name="Date Placeholder 4"/>
          <p:cNvSpPr>
            <a:spLocks noGrp="1"/>
          </p:cNvSpPr>
          <p:nvPr>
            <p:ph type="dt" sz="half" idx="10"/>
          </p:nvPr>
        </p:nvSpPr>
        <p:spPr/>
        <p:txBody>
          <a:bodyPr/>
          <a:lstStyle/>
          <a:p>
            <a:fld id="{37B6BC6A-4AB7-47F1-904A-90BC8DD816B4}" type="datetime1">
              <a:rPr lang="en-US" smtClean="0"/>
              <a:t>5/7/2018</a:t>
            </a:fld>
            <a:endParaRPr lang="en-US" dirty="0"/>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503237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49195" y="1066800"/>
            <a:ext cx="3657600" cy="1981200"/>
          </a:xfrm>
        </p:spPr>
        <p:txBody>
          <a:bodyPr anchor="b">
            <a:noAutofit/>
          </a:bodyPr>
          <a:lstStyle>
            <a:lvl1pPr algn="l">
              <a:buNone/>
              <a:defRPr sz="2100" b="1">
                <a:effectLst/>
              </a:defRPr>
            </a:lvl1pPr>
            <a:extLst/>
          </a:lstStyle>
          <a:p>
            <a:r>
              <a:rPr kumimoji="0" lang="en-US"/>
              <a:t>Click to edit Master title style</a:t>
            </a:r>
          </a:p>
        </p:txBody>
      </p:sp>
      <p:sp>
        <p:nvSpPr>
          <p:cNvPr id="8" name="Rectangle 7"/>
          <p:cNvSpPr/>
          <p:nvPr/>
        </p:nvSpPr>
        <p:spPr>
          <a:xfrm>
            <a:off x="1016000" y="1066800"/>
            <a:ext cx="6096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dirty="0">
              <a:solidFill>
                <a:schemeClr val="tx1"/>
              </a:solidFill>
              <a:latin typeface="+mn-lt"/>
              <a:ea typeface="+mn-ea"/>
              <a:cs typeface="+mn-cs"/>
            </a:endParaRPr>
          </a:p>
        </p:txBody>
      </p:sp>
      <p:sp>
        <p:nvSpPr>
          <p:cNvPr id="3" name="Picture Placeholder 2" descr="An empty placeholder to add an image. Click on the placeholder and select the image that you wish to add"/>
          <p:cNvSpPr>
            <a:spLocks noGrp="1"/>
          </p:cNvSpPr>
          <p:nvPr>
            <p:ph type="pic" idx="1"/>
          </p:nvPr>
        </p:nvSpPr>
        <p:spPr>
          <a:xfrm>
            <a:off x="1117600" y="1143004"/>
            <a:ext cx="5892800" cy="3514531"/>
          </a:xfrm>
          <a:prstGeom prst="roundRect">
            <a:avLst>
              <a:gd name="adj" fmla="val 783"/>
            </a:avLst>
          </a:prstGeom>
          <a:solidFill>
            <a:schemeClr val="bg2"/>
          </a:solidFill>
          <a:ln w="127000">
            <a:noFill/>
            <a:miter lim="800000"/>
          </a:ln>
          <a:effectLst/>
        </p:spPr>
        <p:txBody>
          <a:bodyPr lIns="91440" tIns="274320" anchor="t"/>
          <a:lstStyle>
            <a:lvl1pPr marL="0" indent="0" algn="l" eaLnBrk="1" latinLnBrk="0" hangingPunct="1">
              <a:buNone/>
              <a:defRPr sz="3200"/>
            </a:lvl1pPr>
            <a:extLst/>
          </a:lstStyle>
          <a:p>
            <a:pPr marL="0" algn="l" eaLnBrk="1" latinLnBrk="0" hangingPunct="1"/>
            <a:r>
              <a:rPr kumimoji="0" lang="en-US"/>
              <a:t>Click icon to add picture</a:t>
            </a:r>
            <a:endParaRPr kumimoji="0" lang="en-US" dirty="0"/>
          </a:p>
        </p:txBody>
      </p:sp>
      <p:sp>
        <p:nvSpPr>
          <p:cNvPr id="9" name="Flowchart: Process 8"/>
          <p:cNvSpPr/>
          <p:nvPr/>
        </p:nvSpPr>
        <p:spPr>
          <a:xfrm rot="19468671">
            <a:off x="528967" y="954341"/>
            <a:ext cx="9144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0" name="Flowchart: Process 9"/>
          <p:cNvSpPr/>
          <p:nvPr/>
        </p:nvSpPr>
        <p:spPr>
          <a:xfrm rot="2103354" flipH="1">
            <a:off x="6671556" y="936786"/>
            <a:ext cx="865632"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4" name="Text Placeholder 3"/>
          <p:cNvSpPr>
            <a:spLocks noGrp="1"/>
          </p:cNvSpPr>
          <p:nvPr>
            <p:ph type="body" sz="half" idx="2"/>
          </p:nvPr>
        </p:nvSpPr>
        <p:spPr>
          <a:xfrm>
            <a:off x="1117600" y="4800600"/>
            <a:ext cx="5892800" cy="762000"/>
          </a:xfrm>
        </p:spPr>
        <p:txBody>
          <a:bodyPr anchor="ctr"/>
          <a:lstStyle>
            <a:lvl1pPr marL="0" indent="0" algn="l">
              <a:lnSpc>
                <a:spcPts val="1600"/>
              </a:lnSpc>
              <a:spcBef>
                <a:spcPts val="0"/>
              </a:spcBef>
              <a:buNone/>
              <a:defRPr sz="1400">
                <a:solidFill>
                  <a:schemeClr val="tx1">
                    <a:lumMod val="75000"/>
                    <a:lumOff val="25000"/>
                  </a:schemeClr>
                </a:solidFill>
              </a:defRPr>
            </a:lvl1pPr>
            <a:lvl2pPr>
              <a:defRPr sz="1200"/>
            </a:lvl2pPr>
            <a:lvl3pPr>
              <a:defRPr sz="1000"/>
            </a:lvl3pPr>
            <a:lvl4pPr>
              <a:defRPr sz="900"/>
            </a:lvl4pPr>
            <a:lvl5pPr>
              <a:defRPr sz="900"/>
            </a:lvl5pPr>
            <a:extLst/>
          </a:lstStyle>
          <a:p>
            <a:pPr lvl="0" eaLnBrk="1" latinLnBrk="0" hangingPunct="1"/>
            <a:r>
              <a:rPr kumimoji="0" lang="en-US"/>
              <a:t>Edit Master text styles</a:t>
            </a:r>
          </a:p>
        </p:txBody>
      </p:sp>
      <p:sp>
        <p:nvSpPr>
          <p:cNvPr id="5" name="Date Placeholder 4"/>
          <p:cNvSpPr>
            <a:spLocks noGrp="1"/>
          </p:cNvSpPr>
          <p:nvPr>
            <p:ph type="dt" sz="half" idx="10"/>
          </p:nvPr>
        </p:nvSpPr>
        <p:spPr/>
        <p:txBody>
          <a:bodyPr/>
          <a:lstStyle/>
          <a:p>
            <a:fld id="{4D80BC9A-EBF0-4E12-A1D3-DD221366B0A1}" type="datetime1">
              <a:rPr lang="en-US" smtClean="0"/>
              <a:t>5/7/2018</a:t>
            </a:fld>
            <a:endParaRPr lang="en-US" dirty="0"/>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25092250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Pr>
        <a:solidFill>
          <a:schemeClr val="bg2">
            <a:lumMod val="40000"/>
            <a:lumOff val="60000"/>
          </a:schemeClr>
        </a:solidFill>
        <a:effectLst/>
      </p:bgPr>
    </p:bg>
    <p:spTree>
      <p:nvGrpSpPr>
        <p:cNvPr id="1" name=""/>
        <p:cNvGrpSpPr/>
        <p:nvPr/>
      </p:nvGrpSpPr>
      <p:grpSpPr>
        <a:xfrm>
          <a:off x="0" y="0"/>
          <a:ext cx="0" cy="0"/>
          <a:chOff x="0" y="0"/>
          <a:chExt cx="0" cy="0"/>
        </a:xfrm>
      </p:grpSpPr>
      <p:grpSp>
        <p:nvGrpSpPr>
          <p:cNvPr id="4" name="Group 3" descr="Close up of a light bulb"/>
          <p:cNvGrpSpPr/>
          <p:nvPr userDrawn="1"/>
        </p:nvGrpSpPr>
        <p:grpSpPr>
          <a:xfrm>
            <a:off x="0" y="0"/>
            <a:ext cx="12188952" cy="6858000"/>
            <a:chOff x="0" y="0"/>
            <a:chExt cx="12188952" cy="6858000"/>
          </a:xfrm>
        </p:grpSpPr>
        <p:sp>
          <p:nvSpPr>
            <p:cNvPr id="2" name="Rectangle 1"/>
            <p:cNvSpPr/>
            <p:nvPr userDrawn="1"/>
          </p:nvSpPr>
          <p:spPr>
            <a:xfrm>
              <a:off x="0" y="0"/>
              <a:ext cx="12188952" cy="6858000"/>
            </a:xfrm>
            <a:prstGeom prst="rect">
              <a:avLst/>
            </a:prstGeom>
            <a:solidFill>
              <a:schemeClr val="bg2">
                <a:lumMod val="40000"/>
                <a:lumOff val="60000"/>
              </a:schemeClr>
            </a:solidFill>
            <a:ln>
              <a:no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dirty="0"/>
            </a:p>
          </p:txBody>
        </p:sp>
        <p:pic>
          <p:nvPicPr>
            <p:cNvPr id="3" name="Picture 2"/>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1445079" cy="6858000"/>
            </a:xfrm>
            <a:prstGeom prst="rect">
              <a:avLst/>
            </a:prstGeom>
          </p:spPr>
        </p:pic>
      </p:grpSp>
      <p:sp>
        <p:nvSpPr>
          <p:cNvPr id="5" name="Title Placeholder 4"/>
          <p:cNvSpPr>
            <a:spLocks noGrp="1"/>
          </p:cNvSpPr>
          <p:nvPr>
            <p:ph type="title"/>
          </p:nvPr>
        </p:nvSpPr>
        <p:spPr>
          <a:xfrm>
            <a:off x="1914144" y="274638"/>
            <a:ext cx="9997440" cy="1143000"/>
          </a:xfrm>
          <a:prstGeom prst="rect">
            <a:avLst/>
          </a:prstGeom>
        </p:spPr>
        <p:txBody>
          <a:bodyPr anchor="ctr">
            <a:normAutofit/>
          </a:bodyPr>
          <a:lstStyle/>
          <a:p>
            <a:r>
              <a:rPr kumimoji="0" lang="en-US"/>
              <a:t>Click to edit Master title style</a:t>
            </a:r>
            <a:endParaRPr kumimoji="0" lang="en-US" dirty="0"/>
          </a:p>
        </p:txBody>
      </p:sp>
      <p:sp>
        <p:nvSpPr>
          <p:cNvPr id="9" name="Text Placeholder 8"/>
          <p:cNvSpPr>
            <a:spLocks noGrp="1"/>
          </p:cNvSpPr>
          <p:nvPr>
            <p:ph type="body" idx="1"/>
          </p:nvPr>
        </p:nvSpPr>
        <p:spPr>
          <a:xfrm>
            <a:off x="1914144" y="1447800"/>
            <a:ext cx="9997440" cy="4800600"/>
          </a:xfrm>
          <a:prstGeom prst="rect">
            <a:avLst/>
          </a:prstGeom>
        </p:spPr>
        <p:txBody>
          <a:bodyPr>
            <a:normAutofit/>
          </a:bodyPr>
          <a:lstStyle/>
          <a:p>
            <a:pPr lvl="0" eaLnBrk="1" latinLnBrk="0" hangingPunct="1"/>
            <a:r>
              <a:rPr kumimoji="0" lang="en-US"/>
              <a:t>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endParaRPr kumimoji="0" lang="en-US" dirty="0"/>
          </a:p>
        </p:txBody>
      </p:sp>
      <p:sp>
        <p:nvSpPr>
          <p:cNvPr id="24" name="Date Placeholder 23"/>
          <p:cNvSpPr>
            <a:spLocks noGrp="1"/>
          </p:cNvSpPr>
          <p:nvPr>
            <p:ph type="dt" sz="half" idx="2"/>
          </p:nvPr>
        </p:nvSpPr>
        <p:spPr>
          <a:xfrm>
            <a:off x="4775200" y="6305550"/>
            <a:ext cx="2844800" cy="476250"/>
          </a:xfrm>
          <a:prstGeom prst="rect">
            <a:avLst/>
          </a:prstGeom>
        </p:spPr>
        <p:txBody>
          <a:bodyPr anchor="b"/>
          <a:lstStyle>
            <a:lvl1pPr algn="r" eaLnBrk="1" latinLnBrk="0" hangingPunct="1">
              <a:defRPr kumimoji="0" sz="1200">
                <a:solidFill>
                  <a:schemeClr val="tx1"/>
                </a:solidFill>
              </a:defRPr>
            </a:lvl1pPr>
            <a:extLst/>
          </a:lstStyle>
          <a:p>
            <a:fld id="{7157590A-740B-4548-A79B-F8E5167210D0}" type="datetime1">
              <a:rPr lang="en-US" smtClean="0"/>
              <a:t>5/7/2018</a:t>
            </a:fld>
            <a:endParaRPr lang="en-US" dirty="0"/>
          </a:p>
        </p:txBody>
      </p:sp>
      <p:sp>
        <p:nvSpPr>
          <p:cNvPr id="10" name="Footer Placeholder 9"/>
          <p:cNvSpPr>
            <a:spLocks noGrp="1"/>
          </p:cNvSpPr>
          <p:nvPr>
            <p:ph type="ftr" sz="quarter" idx="3"/>
          </p:nvPr>
        </p:nvSpPr>
        <p:spPr>
          <a:xfrm>
            <a:off x="7620000" y="6305550"/>
            <a:ext cx="3860800" cy="476250"/>
          </a:xfrm>
          <a:prstGeom prst="rect">
            <a:avLst/>
          </a:prstGeom>
        </p:spPr>
        <p:txBody>
          <a:bodyPr anchor="b"/>
          <a:lstStyle>
            <a:lvl1pPr eaLnBrk="1" latinLnBrk="0" hangingPunct="1">
              <a:defRPr kumimoji="0" sz="1200">
                <a:solidFill>
                  <a:schemeClr val="tx1"/>
                </a:solidFill>
                <a:effectLst/>
              </a:defRPr>
            </a:lvl1pPr>
            <a:extLst/>
          </a:lstStyle>
          <a:p>
            <a:r>
              <a:rPr lang="en-US" dirty="0"/>
              <a:t>Add a footer</a:t>
            </a:r>
          </a:p>
        </p:txBody>
      </p:sp>
      <p:sp>
        <p:nvSpPr>
          <p:cNvPr id="22" name="Slide Number Placeholder 21"/>
          <p:cNvSpPr>
            <a:spLocks noGrp="1"/>
          </p:cNvSpPr>
          <p:nvPr>
            <p:ph type="sldNum" sz="quarter" idx="4"/>
          </p:nvPr>
        </p:nvSpPr>
        <p:spPr>
          <a:xfrm>
            <a:off x="11484864" y="6305550"/>
            <a:ext cx="609600" cy="476250"/>
          </a:xfrm>
          <a:prstGeom prst="rect">
            <a:avLst/>
          </a:prstGeom>
        </p:spPr>
        <p:txBody>
          <a:bodyPr anchor="b"/>
          <a:lstStyle>
            <a:lvl1pPr algn="ctr" eaLnBrk="1" latinLnBrk="0" hangingPunct="1">
              <a:defRPr kumimoji="0" sz="1200">
                <a:solidFill>
                  <a:schemeClr val="tx1"/>
                </a:solidFill>
                <a:effectLst/>
              </a:defRPr>
            </a:lvl1pPr>
            <a:extLst/>
          </a:lstStyle>
          <a:p>
            <a:fld id="{401CF334-2D5C-4859-84A6-CA7E6E43FAEB}" type="slidenum">
              <a:rPr lang="en-US" smtClean="0"/>
              <a:pPr/>
              <a:t>‹#›</a:t>
            </a:fld>
            <a:endParaRPr lang="en-US" dirty="0"/>
          </a:p>
        </p:txBody>
      </p:sp>
    </p:spTree>
    <p:extLst>
      <p:ext uri="{BB962C8B-B14F-4D97-AF65-F5344CB8AC3E}">
        <p14:creationId xmlns:p14="http://schemas.microsoft.com/office/powerpoint/2010/main" val="138479847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rtl="0" eaLnBrk="1" latinLnBrk="0" hangingPunct="1">
        <a:spcBef>
          <a:spcPct val="0"/>
        </a:spcBef>
        <a:buNone/>
        <a:defRPr kumimoji="0" sz="4300" b="0" kern="1200">
          <a:solidFill>
            <a:schemeClr val="accent1"/>
          </a:solidFill>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Middle and High School</a:t>
            </a:r>
          </a:p>
        </p:txBody>
      </p:sp>
      <p:sp>
        <p:nvSpPr>
          <p:cNvPr id="3" name="Subtitle 2"/>
          <p:cNvSpPr>
            <a:spLocks noGrp="1"/>
          </p:cNvSpPr>
          <p:nvPr>
            <p:ph type="subTitle" idx="1"/>
          </p:nvPr>
        </p:nvSpPr>
        <p:spPr/>
        <p:txBody>
          <a:bodyPr/>
          <a:lstStyle/>
          <a:p>
            <a:r>
              <a:rPr lang="en-US" sz="3200" dirty="0" err="1"/>
              <a:t>Powerpoint</a:t>
            </a:r>
            <a:endParaRPr lang="en-US" sz="3200" dirty="0"/>
          </a:p>
          <a:p>
            <a:endParaRPr lang="en-US" dirty="0"/>
          </a:p>
        </p:txBody>
      </p:sp>
    </p:spTree>
    <p:extLst>
      <p:ext uri="{BB962C8B-B14F-4D97-AF65-F5344CB8AC3E}">
        <p14:creationId xmlns:p14="http://schemas.microsoft.com/office/powerpoint/2010/main" val="18166883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5DF5B7-A505-4A18-983F-536208A1D818}"/>
              </a:ext>
            </a:extLst>
          </p:cNvPr>
          <p:cNvSpPr>
            <a:spLocks noGrp="1"/>
          </p:cNvSpPr>
          <p:nvPr>
            <p:ph type="title"/>
          </p:nvPr>
        </p:nvSpPr>
        <p:spPr/>
        <p:txBody>
          <a:bodyPr/>
          <a:lstStyle/>
          <a:p>
            <a:r>
              <a:rPr lang="en-US" dirty="0"/>
              <a:t>Story Elements Lesson Practice</a:t>
            </a:r>
          </a:p>
        </p:txBody>
      </p:sp>
      <p:sp>
        <p:nvSpPr>
          <p:cNvPr id="3" name="Content Placeholder 2">
            <a:extLst>
              <a:ext uri="{FF2B5EF4-FFF2-40B4-BE49-F238E27FC236}">
                <a16:creationId xmlns:a16="http://schemas.microsoft.com/office/drawing/2014/main" id="{C2CEC361-02E3-475C-8F00-71262ED31BEC}"/>
              </a:ext>
            </a:extLst>
          </p:cNvPr>
          <p:cNvSpPr>
            <a:spLocks noGrp="1"/>
          </p:cNvSpPr>
          <p:nvPr>
            <p:ph idx="1"/>
          </p:nvPr>
        </p:nvSpPr>
        <p:spPr/>
        <p:txBody>
          <a:bodyPr/>
          <a:lstStyle/>
          <a:p>
            <a:endParaRPr lang="en-US"/>
          </a:p>
        </p:txBody>
      </p:sp>
      <p:sp>
        <p:nvSpPr>
          <p:cNvPr id="4" name="Rectangle 3">
            <a:extLst>
              <a:ext uri="{FF2B5EF4-FFF2-40B4-BE49-F238E27FC236}">
                <a16:creationId xmlns:a16="http://schemas.microsoft.com/office/drawing/2014/main" id="{B9E84C88-850D-4D04-BE6B-09B1AC169C8E}"/>
              </a:ext>
            </a:extLst>
          </p:cNvPr>
          <p:cNvSpPr/>
          <p:nvPr/>
        </p:nvSpPr>
        <p:spPr>
          <a:xfrm>
            <a:off x="1914144" y="889844"/>
            <a:ext cx="9997440" cy="4524315"/>
          </a:xfrm>
          <a:prstGeom prst="rect">
            <a:avLst/>
          </a:prstGeom>
        </p:spPr>
        <p:txBody>
          <a:bodyPr wrap="square">
            <a:spAutoFit/>
          </a:bodyPr>
          <a:lstStyle/>
          <a:p>
            <a:endParaRPr lang="en-US" dirty="0"/>
          </a:p>
          <a:p>
            <a:endParaRPr lang="en-US" dirty="0"/>
          </a:p>
          <a:p>
            <a:endParaRPr lang="en-US" dirty="0"/>
          </a:p>
          <a:p>
            <a:endParaRPr lang="en-US" dirty="0"/>
          </a:p>
          <a:p>
            <a:r>
              <a:rPr lang="en-US" dirty="0"/>
              <a:t>Beginning:</a:t>
            </a:r>
          </a:p>
          <a:p>
            <a:r>
              <a:rPr lang="en-US" dirty="0"/>
              <a:t> Lance walked quickly through the gate and into the alley. He went to the small pen he had built near the trash dumpster. The little puppy was curled up asleep on a blanket. Lance pulled out a water bottle and filled the water bowl. He reached in his pocket for the puppy food he had gotten from his friend Ben. He put the food in the bowl. The puppy woke up and wagged its tail. Lance knew his parents would never let him keep this stray puppy. His father always sneezed around dogs. But Lance loved this silly little puppy, with its bright eyes and playful ways. Lance didn’t know what he was going to do. Ending: Sunday afternoon Lance rang the doorbell at his aunt’s house. He could hardly wait to play with Bright Eyes. When his aunt opened the door, Bright Eyes bounced around behind her. His aunt laughed. “Come in, Lance,” she said. “Every dog deserves a little boy to play with,” she said smiling. Step </a:t>
            </a:r>
          </a:p>
        </p:txBody>
      </p:sp>
    </p:spTree>
    <p:extLst>
      <p:ext uri="{BB962C8B-B14F-4D97-AF65-F5344CB8AC3E}">
        <p14:creationId xmlns:p14="http://schemas.microsoft.com/office/powerpoint/2010/main" val="17646180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5DF5B7-A505-4A18-983F-536208A1D818}"/>
              </a:ext>
            </a:extLst>
          </p:cNvPr>
          <p:cNvSpPr>
            <a:spLocks noGrp="1"/>
          </p:cNvSpPr>
          <p:nvPr>
            <p:ph type="title"/>
          </p:nvPr>
        </p:nvSpPr>
        <p:spPr/>
        <p:txBody>
          <a:bodyPr/>
          <a:lstStyle/>
          <a:p>
            <a:r>
              <a:rPr lang="en-US" dirty="0"/>
              <a:t>Write the Ending to this story</a:t>
            </a:r>
          </a:p>
        </p:txBody>
      </p:sp>
      <p:sp>
        <p:nvSpPr>
          <p:cNvPr id="3" name="Content Placeholder 2">
            <a:extLst>
              <a:ext uri="{FF2B5EF4-FFF2-40B4-BE49-F238E27FC236}">
                <a16:creationId xmlns:a16="http://schemas.microsoft.com/office/drawing/2014/main" id="{C2CEC361-02E3-475C-8F00-71262ED31BEC}"/>
              </a:ext>
            </a:extLst>
          </p:cNvPr>
          <p:cNvSpPr>
            <a:spLocks noGrp="1"/>
          </p:cNvSpPr>
          <p:nvPr>
            <p:ph idx="1"/>
          </p:nvPr>
        </p:nvSpPr>
        <p:spPr/>
        <p:txBody>
          <a:bodyPr/>
          <a:lstStyle/>
          <a:p>
            <a:r>
              <a:rPr lang="en-US" dirty="0"/>
              <a:t>_____________________________________________</a:t>
            </a:r>
          </a:p>
          <a:p>
            <a:r>
              <a:rPr lang="en-US" dirty="0"/>
              <a:t>_____________________________________________</a:t>
            </a:r>
          </a:p>
          <a:p>
            <a:r>
              <a:rPr lang="en-US" dirty="0"/>
              <a:t>_____________________________________________</a:t>
            </a:r>
          </a:p>
          <a:p>
            <a:r>
              <a:rPr lang="en-US" dirty="0"/>
              <a:t>_____________________________________________</a:t>
            </a:r>
          </a:p>
          <a:p>
            <a:r>
              <a:rPr lang="en-US" dirty="0"/>
              <a:t>_____________________________________________</a:t>
            </a:r>
          </a:p>
          <a:p>
            <a:r>
              <a:rPr lang="en-US" dirty="0"/>
              <a:t>_____________________________________________</a:t>
            </a:r>
          </a:p>
          <a:p>
            <a:r>
              <a:rPr lang="en-US" dirty="0"/>
              <a:t>_____________________________________________</a:t>
            </a:r>
          </a:p>
        </p:txBody>
      </p:sp>
    </p:spTree>
    <p:extLst>
      <p:ext uri="{BB962C8B-B14F-4D97-AF65-F5344CB8AC3E}">
        <p14:creationId xmlns:p14="http://schemas.microsoft.com/office/powerpoint/2010/main" val="5813898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EF9821-7D1B-475D-8512-712A93F03EDC}"/>
              </a:ext>
            </a:extLst>
          </p:cNvPr>
          <p:cNvSpPr>
            <a:spLocks noGrp="1"/>
          </p:cNvSpPr>
          <p:nvPr>
            <p:ph type="ctrTitle"/>
          </p:nvPr>
        </p:nvSpPr>
        <p:spPr>
          <a:xfrm>
            <a:off x="6012180" y="359898"/>
            <a:ext cx="5773420" cy="4452132"/>
          </a:xfrm>
        </p:spPr>
        <p:txBody>
          <a:bodyPr>
            <a:normAutofit/>
          </a:bodyPr>
          <a:lstStyle/>
          <a:p>
            <a:r>
              <a:rPr lang="en-US" sz="20000" dirty="0"/>
              <a:t>28</a:t>
            </a:r>
          </a:p>
        </p:txBody>
      </p:sp>
      <p:sp>
        <p:nvSpPr>
          <p:cNvPr id="3" name="Subtitle 2">
            <a:extLst>
              <a:ext uri="{FF2B5EF4-FFF2-40B4-BE49-F238E27FC236}">
                <a16:creationId xmlns:a16="http://schemas.microsoft.com/office/drawing/2014/main" id="{B79C4994-8211-483A-98B1-4925FAE2EF45}"/>
              </a:ext>
            </a:extLst>
          </p:cNvPr>
          <p:cNvSpPr>
            <a:spLocks noGrp="1"/>
          </p:cNvSpPr>
          <p:nvPr>
            <p:ph type="subTitle" idx="1"/>
          </p:nvPr>
        </p:nvSpPr>
        <p:spPr>
          <a:xfrm>
            <a:off x="6012180" y="6617970"/>
            <a:ext cx="5773420" cy="137160"/>
          </a:xfrm>
        </p:spPr>
        <p:txBody>
          <a:bodyPr>
            <a:normAutofit fontScale="25000" lnSpcReduction="20000"/>
          </a:bodyPr>
          <a:lstStyle/>
          <a:p>
            <a:endParaRPr lang="en-US" dirty="0"/>
          </a:p>
        </p:txBody>
      </p:sp>
    </p:spTree>
    <p:extLst>
      <p:ext uri="{BB962C8B-B14F-4D97-AF65-F5344CB8AC3E}">
        <p14:creationId xmlns:p14="http://schemas.microsoft.com/office/powerpoint/2010/main" val="25326455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5743BF-A624-46D5-92A5-6041BFDB5DD4}"/>
              </a:ext>
            </a:extLst>
          </p:cNvPr>
          <p:cNvSpPr>
            <a:spLocks noGrp="1"/>
          </p:cNvSpPr>
          <p:nvPr>
            <p:ph type="ctrTitle"/>
          </p:nvPr>
        </p:nvSpPr>
        <p:spPr>
          <a:xfrm>
            <a:off x="6012180" y="359898"/>
            <a:ext cx="5773420" cy="3206262"/>
          </a:xfrm>
        </p:spPr>
        <p:txBody>
          <a:bodyPr/>
          <a:lstStyle/>
          <a:p>
            <a:r>
              <a:rPr lang="en-US" dirty="0"/>
              <a:t>Story Elements</a:t>
            </a:r>
          </a:p>
        </p:txBody>
      </p:sp>
      <p:sp>
        <p:nvSpPr>
          <p:cNvPr id="3" name="Subtitle 2">
            <a:extLst>
              <a:ext uri="{FF2B5EF4-FFF2-40B4-BE49-F238E27FC236}">
                <a16:creationId xmlns:a16="http://schemas.microsoft.com/office/drawing/2014/main" id="{A6A6BD35-B177-47A0-887D-8599AC3414B0}"/>
              </a:ext>
            </a:extLst>
          </p:cNvPr>
          <p:cNvSpPr>
            <a:spLocks noGrp="1"/>
          </p:cNvSpPr>
          <p:nvPr>
            <p:ph type="subTitle" idx="1"/>
          </p:nvPr>
        </p:nvSpPr>
        <p:spPr>
          <a:xfrm flipV="1">
            <a:off x="6012180" y="6766560"/>
            <a:ext cx="5773420" cy="91440"/>
          </a:xfrm>
        </p:spPr>
        <p:txBody>
          <a:bodyPr>
            <a:normAutofit fontScale="25000" lnSpcReduction="20000"/>
          </a:bodyPr>
          <a:lstStyle/>
          <a:p>
            <a:endParaRPr lang="en-US" dirty="0"/>
          </a:p>
        </p:txBody>
      </p:sp>
    </p:spTree>
    <p:extLst>
      <p:ext uri="{BB962C8B-B14F-4D97-AF65-F5344CB8AC3E}">
        <p14:creationId xmlns:p14="http://schemas.microsoft.com/office/powerpoint/2010/main" val="534657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5DF5B7-A505-4A18-983F-536208A1D818}"/>
              </a:ext>
            </a:extLst>
          </p:cNvPr>
          <p:cNvSpPr>
            <a:spLocks noGrp="1"/>
          </p:cNvSpPr>
          <p:nvPr>
            <p:ph type="title"/>
          </p:nvPr>
        </p:nvSpPr>
        <p:spPr/>
        <p:txBody>
          <a:bodyPr>
            <a:normAutofit fontScale="90000"/>
          </a:bodyPr>
          <a:lstStyle/>
          <a:p>
            <a:r>
              <a:rPr lang="en-US" dirty="0"/>
              <a:t>Reading Strategies- Comprehension Skills</a:t>
            </a:r>
          </a:p>
        </p:txBody>
      </p:sp>
      <p:sp>
        <p:nvSpPr>
          <p:cNvPr id="3" name="Content Placeholder 2">
            <a:extLst>
              <a:ext uri="{FF2B5EF4-FFF2-40B4-BE49-F238E27FC236}">
                <a16:creationId xmlns:a16="http://schemas.microsoft.com/office/drawing/2014/main" id="{C2CEC361-02E3-475C-8F00-71262ED31BEC}"/>
              </a:ext>
            </a:extLst>
          </p:cNvPr>
          <p:cNvSpPr>
            <a:spLocks noGrp="1"/>
          </p:cNvSpPr>
          <p:nvPr>
            <p:ph idx="1"/>
          </p:nvPr>
        </p:nvSpPr>
        <p:spPr/>
        <p:txBody>
          <a:bodyPr>
            <a:normAutofit lnSpcReduction="10000"/>
          </a:bodyPr>
          <a:lstStyle/>
          <a:p>
            <a:r>
              <a:rPr lang="en-US" u="sng" dirty="0"/>
              <a:t>Story Elements</a:t>
            </a:r>
            <a:r>
              <a:rPr lang="en-US" dirty="0"/>
              <a:t>: All stories have a beginning, problem, and a solution.  If the story does not have these have these element, it is not a complete story.  </a:t>
            </a:r>
          </a:p>
          <a:p>
            <a:endParaRPr lang="en-US" dirty="0"/>
          </a:p>
          <a:p>
            <a:r>
              <a:rPr lang="en-US" dirty="0"/>
              <a:t>A story element needs:</a:t>
            </a:r>
          </a:p>
          <a:p>
            <a:r>
              <a:rPr lang="en-US" dirty="0"/>
              <a:t>Beginning:</a:t>
            </a:r>
          </a:p>
          <a:p>
            <a:r>
              <a:rPr lang="en-US" dirty="0"/>
              <a:t>Action or Body:</a:t>
            </a:r>
          </a:p>
          <a:p>
            <a:r>
              <a:rPr lang="en-US" dirty="0"/>
              <a:t>Ending:</a:t>
            </a:r>
          </a:p>
        </p:txBody>
      </p:sp>
    </p:spTree>
    <p:extLst>
      <p:ext uri="{BB962C8B-B14F-4D97-AF65-F5344CB8AC3E}">
        <p14:creationId xmlns:p14="http://schemas.microsoft.com/office/powerpoint/2010/main" val="12149690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5DF5B7-A505-4A18-983F-536208A1D818}"/>
              </a:ext>
            </a:extLst>
          </p:cNvPr>
          <p:cNvSpPr>
            <a:spLocks noGrp="1"/>
          </p:cNvSpPr>
          <p:nvPr>
            <p:ph type="title"/>
          </p:nvPr>
        </p:nvSpPr>
        <p:spPr/>
        <p:txBody>
          <a:bodyPr/>
          <a:lstStyle/>
          <a:p>
            <a:r>
              <a:rPr lang="en-US" dirty="0"/>
              <a:t>Story Elements Lesson</a:t>
            </a:r>
          </a:p>
        </p:txBody>
      </p:sp>
      <p:sp>
        <p:nvSpPr>
          <p:cNvPr id="3" name="Content Placeholder 2">
            <a:extLst>
              <a:ext uri="{FF2B5EF4-FFF2-40B4-BE49-F238E27FC236}">
                <a16:creationId xmlns:a16="http://schemas.microsoft.com/office/drawing/2014/main" id="{C2CEC361-02E3-475C-8F00-71262ED31BEC}"/>
              </a:ext>
            </a:extLst>
          </p:cNvPr>
          <p:cNvSpPr>
            <a:spLocks noGrp="1"/>
          </p:cNvSpPr>
          <p:nvPr>
            <p:ph idx="1"/>
          </p:nvPr>
        </p:nvSpPr>
        <p:spPr/>
        <p:txBody>
          <a:bodyPr>
            <a:normAutofit fontScale="92500" lnSpcReduction="20000"/>
          </a:bodyPr>
          <a:lstStyle/>
          <a:p>
            <a:r>
              <a:rPr lang="en-US" dirty="0"/>
              <a:t>Story Elements</a:t>
            </a:r>
          </a:p>
          <a:p>
            <a:r>
              <a:rPr lang="en-US" dirty="0"/>
              <a:t>Beginning:</a:t>
            </a:r>
          </a:p>
          <a:p>
            <a:r>
              <a:rPr lang="en-US" dirty="0"/>
              <a:t> Who and what is the story is about</a:t>
            </a:r>
          </a:p>
          <a:p>
            <a:r>
              <a:rPr lang="en-US" dirty="0"/>
              <a:t>Setting- where is it taking place</a:t>
            </a:r>
          </a:p>
          <a:p>
            <a:r>
              <a:rPr lang="en-US" dirty="0"/>
              <a:t>Action or Body:</a:t>
            </a:r>
          </a:p>
          <a:p>
            <a:r>
              <a:rPr lang="en-US" dirty="0"/>
              <a:t>What is happening </a:t>
            </a:r>
          </a:p>
          <a:p>
            <a:r>
              <a:rPr lang="en-US" dirty="0"/>
              <a:t>The actions in the story</a:t>
            </a:r>
          </a:p>
          <a:p>
            <a:r>
              <a:rPr lang="en-US" dirty="0"/>
              <a:t>Ending:</a:t>
            </a:r>
          </a:p>
          <a:p>
            <a:r>
              <a:rPr lang="en-US" dirty="0"/>
              <a:t>Solution to the problem </a:t>
            </a:r>
          </a:p>
          <a:p>
            <a:r>
              <a:rPr lang="en-US" dirty="0"/>
              <a:t>And what happens at the end  (happy or sad )</a:t>
            </a:r>
          </a:p>
        </p:txBody>
      </p:sp>
    </p:spTree>
    <p:extLst>
      <p:ext uri="{BB962C8B-B14F-4D97-AF65-F5344CB8AC3E}">
        <p14:creationId xmlns:p14="http://schemas.microsoft.com/office/powerpoint/2010/main" val="21869480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B28116-9F42-4FFB-B467-D6DA43663C5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2744B33-6CB0-484D-9BB2-A9FFA0D3AE3D}"/>
              </a:ext>
            </a:extLst>
          </p:cNvPr>
          <p:cNvSpPr>
            <a:spLocks noGrp="1"/>
          </p:cNvSpPr>
          <p:nvPr>
            <p:ph idx="1"/>
          </p:nvPr>
        </p:nvSpPr>
        <p:spPr/>
        <p:txBody>
          <a:bodyPr>
            <a:normAutofit fontScale="70000" lnSpcReduction="20000"/>
          </a:bodyPr>
          <a:lstStyle/>
          <a:p>
            <a:r>
              <a:rPr lang="en-US" dirty="0"/>
              <a:t>The Lion and the Mouse A Lion lay asleep in the forest, his great head resting on his paws. A timid little Mouse came upon him unexpectedly, and in her fright and haste to get away, ran across the Lion’s nose. Roused from his nap, the Lion laid his huge paw angrily on the tiny creature to kill her. “Spare me!” begged the poor Mouse. “Please let me go and some day I will surely repay you.” The Lion was much amused to think that a Mouse could ever help him. But he was generous and finally let the Mouse go. Some days later, while stalking his prey in the forest, the Lion was caught in the toils of a hunter’s net. Unable to free himself, he filled the forest with his angry roaring. The Mouse knew the voice and quickly found the Lion struggling in the net. Running to one of the great ropes that bound him, she gnawed it until it parted, and soon the Lion was free. “You laughed when I said I would repay you,” said the Mouse. “Now you see that even a Mouse can help a Lion.” Lesson: A kindness is never wasted.</a:t>
            </a:r>
          </a:p>
        </p:txBody>
      </p:sp>
    </p:spTree>
    <p:extLst>
      <p:ext uri="{BB962C8B-B14F-4D97-AF65-F5344CB8AC3E}">
        <p14:creationId xmlns:p14="http://schemas.microsoft.com/office/powerpoint/2010/main" val="7209012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106257-F5E9-4D13-A880-27872240E5DE}"/>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2CDF41BC-C9AC-45CE-BA30-E47363EAF2B7}"/>
              </a:ext>
            </a:extLst>
          </p:cNvPr>
          <p:cNvSpPr>
            <a:spLocks noGrp="1"/>
          </p:cNvSpPr>
          <p:nvPr>
            <p:ph idx="1"/>
          </p:nvPr>
        </p:nvSpPr>
        <p:spPr/>
        <p:txBody>
          <a:bodyPr>
            <a:normAutofit fontScale="92500" lnSpcReduction="10000"/>
          </a:bodyPr>
          <a:lstStyle/>
          <a:p>
            <a:r>
              <a:rPr lang="en-US" dirty="0"/>
              <a:t>Beginning: </a:t>
            </a:r>
          </a:p>
          <a:p>
            <a:r>
              <a:rPr lang="en-US" dirty="0"/>
              <a:t>Jenny loved going to the mall with her mother. She liked looking in the windows of the stores and watching the people. There was always something exciting happening there. Sometimes there were bands that played, or sometimes there were special displays of plants and flowers. One Saturday at the mall Jenny had stopped to watch the magician performing a magic trick. When she looked up, her mother was not there. In the crowded mall, Jenny was lost.</a:t>
            </a:r>
          </a:p>
        </p:txBody>
      </p:sp>
    </p:spTree>
    <p:extLst>
      <p:ext uri="{BB962C8B-B14F-4D97-AF65-F5344CB8AC3E}">
        <p14:creationId xmlns:p14="http://schemas.microsoft.com/office/powerpoint/2010/main" val="1528293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3E426-896B-4925-87F6-A77DA534FD9C}"/>
              </a:ext>
            </a:extLst>
          </p:cNvPr>
          <p:cNvSpPr>
            <a:spLocks noGrp="1"/>
          </p:cNvSpPr>
          <p:nvPr>
            <p:ph type="title"/>
          </p:nvPr>
        </p:nvSpPr>
        <p:spPr/>
        <p:txBody>
          <a:bodyPr/>
          <a:lstStyle/>
          <a:p>
            <a:r>
              <a:rPr lang="en-US" dirty="0"/>
              <a:t>What is missing?</a:t>
            </a:r>
          </a:p>
        </p:txBody>
      </p:sp>
      <p:sp>
        <p:nvSpPr>
          <p:cNvPr id="3" name="Content Placeholder 2">
            <a:extLst>
              <a:ext uri="{FF2B5EF4-FFF2-40B4-BE49-F238E27FC236}">
                <a16:creationId xmlns:a16="http://schemas.microsoft.com/office/drawing/2014/main" id="{48FBB112-B71B-4624-91EE-05B328AE2472}"/>
              </a:ext>
            </a:extLst>
          </p:cNvPr>
          <p:cNvSpPr>
            <a:spLocks noGrp="1"/>
          </p:cNvSpPr>
          <p:nvPr>
            <p:ph idx="1"/>
          </p:nvPr>
        </p:nvSpPr>
        <p:spPr/>
        <p:txBody>
          <a:bodyPr/>
          <a:lstStyle/>
          <a:p>
            <a:r>
              <a:rPr lang="en-US" dirty="0"/>
              <a:t>__________________________________________</a:t>
            </a:r>
          </a:p>
          <a:p>
            <a:r>
              <a:rPr lang="en-US" dirty="0"/>
              <a:t>__________________________________________</a:t>
            </a:r>
          </a:p>
          <a:p>
            <a:r>
              <a:rPr lang="en-US" dirty="0"/>
              <a:t>__________________________________________</a:t>
            </a:r>
          </a:p>
          <a:p>
            <a:r>
              <a:rPr lang="en-US" dirty="0"/>
              <a:t>__________________________________________</a:t>
            </a:r>
          </a:p>
          <a:p>
            <a:r>
              <a:rPr lang="en-US" dirty="0"/>
              <a:t>__________________________________________</a:t>
            </a:r>
          </a:p>
          <a:p>
            <a:r>
              <a:rPr lang="en-US" dirty="0"/>
              <a:t>__________________________________________</a:t>
            </a:r>
          </a:p>
          <a:p>
            <a:r>
              <a:rPr lang="en-US" dirty="0"/>
              <a:t>__________________________________________</a:t>
            </a:r>
          </a:p>
          <a:p>
            <a:r>
              <a:rPr lang="en-US" dirty="0"/>
              <a:t>__________________________________________</a:t>
            </a:r>
          </a:p>
        </p:txBody>
      </p:sp>
    </p:spTree>
    <p:extLst>
      <p:ext uri="{BB962C8B-B14F-4D97-AF65-F5344CB8AC3E}">
        <p14:creationId xmlns:p14="http://schemas.microsoft.com/office/powerpoint/2010/main" val="23393390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106257-F5E9-4D13-A880-27872240E5D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CDF41BC-C9AC-45CE-BA30-E47363EAF2B7}"/>
              </a:ext>
            </a:extLst>
          </p:cNvPr>
          <p:cNvSpPr>
            <a:spLocks noGrp="1"/>
          </p:cNvSpPr>
          <p:nvPr>
            <p:ph idx="1"/>
          </p:nvPr>
        </p:nvSpPr>
        <p:spPr/>
        <p:txBody>
          <a:bodyPr/>
          <a:lstStyle/>
          <a:p>
            <a:r>
              <a:rPr lang="en-US" dirty="0"/>
              <a:t>Ending: </a:t>
            </a:r>
          </a:p>
          <a:p>
            <a:r>
              <a:rPr lang="en-US" dirty="0"/>
              <a:t>In the police office at the mall, Jenny drank the juice that Officer Banks had given her. She was tired and ready to go home, but she was also glad that she had helped find the robber of the shoe store. Suddenly, her mother rushed into the office. Jenny was found!</a:t>
            </a:r>
          </a:p>
        </p:txBody>
      </p:sp>
    </p:spTree>
    <p:extLst>
      <p:ext uri="{BB962C8B-B14F-4D97-AF65-F5344CB8AC3E}">
        <p14:creationId xmlns:p14="http://schemas.microsoft.com/office/powerpoint/2010/main" val="672869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dea design template">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spDef>
      <a:spPr/>
      <a:bodyPr rtlCol="0" anchor="ctr"/>
      <a:lstStyle>
        <a:defPPr algn="ctr">
          <a:defRPr dirty="0"/>
        </a:defPPr>
      </a:lstStyle>
      <a:style>
        <a:lnRef idx="1">
          <a:schemeClr val="accent2"/>
        </a:lnRef>
        <a:fillRef idx="3">
          <a:schemeClr val="accent2"/>
        </a:fillRef>
        <a:effectRef idx="2">
          <a:schemeClr val="accent2"/>
        </a:effectRef>
        <a:fontRef idx="minor">
          <a:schemeClr val="lt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square" rtlCol="0" anchor="ctr" anchorCtr="1">
        <a:spAutoFit/>
      </a:bodyPr>
      <a:lstStyle>
        <a:defPPr>
          <a:defRPr dirty="0"/>
        </a:defPPr>
      </a:lstStyle>
    </a:txDef>
  </a:objectDefaults>
  <a:extraClrSchemeLst/>
  <a:extLst>
    <a:ext uri="{05A4C25C-085E-4340-85A3-A5531E510DB2}">
      <thm15:themeFamily xmlns:thm15="http://schemas.microsoft.com/office/thememl/2012/main" name="Idea design slides.potx" id="{DF01E6A4-6AA1-422C-B26D-6A4BADE1B013}" vid="{6A88D988-B038-48EA-B513-AE1D8F325C3E}"/>
    </a:ext>
  </a:extLst>
</a:theme>
</file>

<file path=ppt/theme/theme2.xml><?xml version="1.0" encoding="utf-8"?>
<a:theme xmlns:a="http://schemas.openxmlformats.org/drawingml/2006/main" name="Office Theme">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Idea design slides(2)</Template>
  <TotalTime>5</TotalTime>
  <Words>714</Words>
  <Application>Microsoft Office PowerPoint</Application>
  <PresentationFormat>Widescreen</PresentationFormat>
  <Paragraphs>52</Paragraphs>
  <Slides>11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Century Gothic</vt:lpstr>
      <vt:lpstr>Verdana</vt:lpstr>
      <vt:lpstr>Wingdings 2</vt:lpstr>
      <vt:lpstr>Idea design template</vt:lpstr>
      <vt:lpstr>Middle and High School</vt:lpstr>
      <vt:lpstr>28</vt:lpstr>
      <vt:lpstr>Story Elements</vt:lpstr>
      <vt:lpstr>Reading Strategies- Comprehension Skills</vt:lpstr>
      <vt:lpstr>Story Elements Lesson</vt:lpstr>
      <vt:lpstr>PowerPoint Presentation</vt:lpstr>
      <vt:lpstr>PowerPoint Presentation</vt:lpstr>
      <vt:lpstr>What is missing?</vt:lpstr>
      <vt:lpstr>PowerPoint Presentation</vt:lpstr>
      <vt:lpstr>Story Elements Lesson Practice</vt:lpstr>
      <vt:lpstr>Write the Ending to this story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Layout</dc:title>
  <dc:creator>Susan De La Fuente</dc:creator>
  <cp:lastModifiedBy>Susan De La Fuente</cp:lastModifiedBy>
  <cp:revision>2</cp:revision>
  <dcterms:created xsi:type="dcterms:W3CDTF">2018-05-07T14:22:17Z</dcterms:created>
  <dcterms:modified xsi:type="dcterms:W3CDTF">2018-05-07T21:21:08Z</dcterms:modified>
</cp:coreProperties>
</file>