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24" r:id="rId2"/>
    <p:sldId id="304" r:id="rId3"/>
    <p:sldId id="308" r:id="rId4"/>
    <p:sldId id="309" r:id="rId5"/>
    <p:sldId id="312" r:id="rId6"/>
    <p:sldId id="322" r:id="rId7"/>
    <p:sldId id="313" r:id="rId8"/>
    <p:sldId id="314" r:id="rId9"/>
    <p:sldId id="315" r:id="rId10"/>
    <p:sldId id="316" r:id="rId11"/>
    <p:sldId id="317" r:id="rId12"/>
    <p:sldId id="319" r:id="rId13"/>
    <p:sldId id="320" r:id="rId14"/>
    <p:sldId id="321" r:id="rId15"/>
    <p:sldId id="323" r:id="rId16"/>
  </p:sldIdLst>
  <p:sldSz cx="9144000" cy="6858000" type="screen4x3"/>
  <p:notesSz cx="70104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639" autoAdjust="0"/>
    <p:restoredTop sz="94660"/>
  </p:normalViewPr>
  <p:slideViewPr>
    <p:cSldViewPr>
      <p:cViewPr varScale="1">
        <p:scale>
          <a:sx n="86" d="100"/>
          <a:sy n="86" d="100"/>
        </p:scale>
        <p:origin x="-207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C7E10-770B-41D4-BE36-9066DADF2589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F7710-4808-4C44-981F-005AC4F65C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762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16" tIns="46808" rIns="93616" bIns="468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vert="horz" lIns="93616" tIns="46808" rIns="93616" bIns="4680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mohammedyakubu4.files.wordpress.com/2015/09/managment-styles-pic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200" y="304800"/>
            <a:ext cx="5334922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</a:t>
            </a:r>
            <a:r>
              <a:rPr lang="en-US" sz="40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</a:t>
            </a:r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Vision: Introduction </a:t>
            </a:r>
          </a:p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Definitions</a:t>
            </a:r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81000"/>
            <a:ext cx="8382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“I define an institutional vision as a clear and challenging picture of the future of a ministry as its leadership believes it can and must be.”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Aubrey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Malfurs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 for Ministry</a:t>
            </a:r>
          </a:p>
          <a:p>
            <a:endParaRPr lang="en-US" sz="4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Foresight with insight based on hindsight.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George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Barna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Power of Vision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81000"/>
            <a:ext cx="8229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“Vision for ministry is a clear mental picture of a preferable future imparted by God to his chosen servants and is based upon an accurate understanding of God, self and circumstances.”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George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Barna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Power of Vision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3400" y="304800"/>
            <a:ext cx="83058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vision is a clear picture of what the leader sees his or her group being or doing.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John Maxwell,</a:t>
            </a:r>
            <a:r>
              <a:rPr lang="en-US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Developing the 			Leader Within You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457200"/>
            <a:ext cx="5927135" cy="51398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Common Elements </a:t>
            </a:r>
          </a:p>
          <a:p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Future-oriented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e.g. of Walt Disney</a:t>
            </a:r>
          </a:p>
          <a:p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A mental picture </a:t>
            </a:r>
          </a:p>
          <a:p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A “Faith” risk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(what “must” be) </a:t>
            </a:r>
          </a:p>
          <a:p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Achievable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thiswastv.files.wordpress.com/2012/11/ap_george_bush_bill_clinton_ll_120928_wmain.jpeg?w=608&amp;h=360&amp;crop=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93" y="457200"/>
            <a:ext cx="9116907" cy="556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1066800" y="228600"/>
            <a:ext cx="7010400" cy="6476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artin luther king j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240814" cy="69235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1" y="304800"/>
            <a:ext cx="84582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Images 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Gathered up hopes of the people 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Specific 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Clear 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Appeal to emotions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838200"/>
            <a:ext cx="464377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his vision? 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838200"/>
            <a:ext cx="50719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his vision?</a:t>
            </a:r>
          </a:p>
          <a:p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Racial Equality  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1" y="533400"/>
            <a:ext cx="8153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aspects of culture had to change if his vision was going to become reality?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457200"/>
            <a:ext cx="3648435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Mother Theresa </a:t>
            </a:r>
          </a:p>
          <a:p>
            <a:endParaRPr lang="en-US" sz="4000" dirty="0" smtClean="0"/>
          </a:p>
          <a:p>
            <a:r>
              <a:rPr lang="en-US" sz="4000" dirty="0" smtClean="0"/>
              <a:t>Bill </a:t>
            </a:r>
            <a:r>
              <a:rPr lang="en-US" sz="4000" dirty="0" err="1" smtClean="0"/>
              <a:t>Hybels</a:t>
            </a:r>
            <a:endParaRPr lang="en-US" sz="4000" dirty="0" smtClean="0"/>
          </a:p>
          <a:p>
            <a:endParaRPr lang="en-US" sz="4000" dirty="0" smtClean="0"/>
          </a:p>
          <a:p>
            <a:r>
              <a:rPr lang="en-US" sz="4000" dirty="0" smtClean="0"/>
              <a:t>Andy Stanley </a:t>
            </a:r>
          </a:p>
          <a:p>
            <a:endParaRPr lang="en-US" sz="4000" dirty="0" smtClean="0"/>
          </a:p>
          <a:p>
            <a:r>
              <a:rPr lang="en-US" sz="4000" dirty="0" smtClean="0"/>
              <a:t>Henry Ford </a:t>
            </a:r>
          </a:p>
          <a:p>
            <a:endParaRPr lang="en-US" sz="4000" dirty="0" smtClean="0"/>
          </a:p>
          <a:p>
            <a:r>
              <a:rPr lang="en-US" sz="4000" dirty="0" smtClean="0"/>
              <a:t>Bill Clinton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79249"/>
            <a:ext cx="8131650" cy="6494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Mother Theresa</a:t>
            </a:r>
          </a:p>
          <a:p>
            <a:r>
              <a:rPr lang="en-US" sz="4000" dirty="0" smtClean="0"/>
              <a:t>	- No one dies alone and unloved </a:t>
            </a:r>
          </a:p>
          <a:p>
            <a:endParaRPr lang="en-US" sz="1200" dirty="0" smtClean="0"/>
          </a:p>
          <a:p>
            <a:r>
              <a:rPr lang="en-US" sz="4000" dirty="0" smtClean="0"/>
              <a:t>Bill </a:t>
            </a:r>
            <a:r>
              <a:rPr lang="en-US" sz="4000" dirty="0" err="1" smtClean="0"/>
              <a:t>Hybels</a:t>
            </a:r>
            <a:endParaRPr lang="en-US" sz="4000" dirty="0" smtClean="0"/>
          </a:p>
          <a:p>
            <a:r>
              <a:rPr lang="en-US" sz="4000" dirty="0" smtClean="0"/>
              <a:t>	- Seekers become followers</a:t>
            </a:r>
          </a:p>
          <a:p>
            <a:endParaRPr lang="en-US" sz="1200" dirty="0" smtClean="0"/>
          </a:p>
          <a:p>
            <a:r>
              <a:rPr lang="en-US" sz="4000" dirty="0" smtClean="0"/>
              <a:t>Andy Stanley </a:t>
            </a:r>
          </a:p>
          <a:p>
            <a:r>
              <a:rPr lang="en-US" sz="4000" dirty="0" smtClean="0"/>
              <a:t>	- Where unbeliever love to attend</a:t>
            </a:r>
          </a:p>
          <a:p>
            <a:endParaRPr lang="en-US" sz="1200" dirty="0" smtClean="0"/>
          </a:p>
          <a:p>
            <a:r>
              <a:rPr lang="en-US" sz="4000" dirty="0" smtClean="0"/>
              <a:t>Henry Ford </a:t>
            </a:r>
          </a:p>
          <a:p>
            <a:r>
              <a:rPr lang="en-US" sz="4000" dirty="0" smtClean="0"/>
              <a:t>	- A car anyone can afford</a:t>
            </a:r>
          </a:p>
          <a:p>
            <a:endParaRPr lang="en-US" sz="1200" dirty="0" smtClean="0"/>
          </a:p>
          <a:p>
            <a:r>
              <a:rPr lang="en-US" sz="4000" dirty="0" smtClean="0"/>
              <a:t>Coca Cola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81000"/>
            <a:ext cx="8382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“I define an institutional vision as a clear and challenging picture of the future of a ministry as its leadership believes it can and must be.”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Aubrey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Malfurs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 for Ministry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44020</TotalTime>
  <Words>163</Words>
  <Application>Microsoft Office PowerPoint</Application>
  <PresentationFormat>On-screen Show (4:3)</PresentationFormat>
  <Paragraphs>61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Authorized</cp:lastModifiedBy>
  <cp:revision>64</cp:revision>
  <cp:lastPrinted>2016-07-08T14:19:14Z</cp:lastPrinted>
  <dcterms:created xsi:type="dcterms:W3CDTF">2016-06-02T20:10:49Z</dcterms:created>
  <dcterms:modified xsi:type="dcterms:W3CDTF">2018-06-01T14:51:45Z</dcterms:modified>
</cp:coreProperties>
</file>