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4" r:id="rId2"/>
    <p:sldId id="304" r:id="rId3"/>
    <p:sldId id="308" r:id="rId4"/>
    <p:sldId id="309" r:id="rId5"/>
    <p:sldId id="312" r:id="rId6"/>
    <p:sldId id="322" r:id="rId7"/>
    <p:sldId id="313" r:id="rId8"/>
    <p:sldId id="314" r:id="rId9"/>
    <p:sldId id="315" r:id="rId10"/>
    <p:sldId id="316" r:id="rId11"/>
    <p:sldId id="317" r:id="rId12"/>
    <p:sldId id="319" r:id="rId13"/>
    <p:sldId id="320" r:id="rId14"/>
    <p:sldId id="321" r:id="rId15"/>
    <p:sldId id="323" r:id="rId16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33492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Vision: Introduction 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Definitions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define an institutional vision as a clear and challenging picture of the future of a ministry as its leadership believes it can and must be.”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Aubrey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Malfurs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for Ministry</a:t>
            </a:r>
          </a:p>
          <a:p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Foresight with insight based on hindsight.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George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Power of Vision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“Vision for ministry is a clear mental picture of a preferable future imparted by God to his chosen servants and is based upon an accurate understanding of God, self and circumstances.”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George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Power of Vision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304800"/>
            <a:ext cx="8305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vision is a clear picture of what the leader sees his or her group being or doing.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John Maxwell,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Developing the 			Leader Within You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5927135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Elements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Future-oriented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e.g. of Walt Disney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 mental picture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 “Faith” risk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(what “must” be)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Achievable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thiswastv.files.wordpress.com/2012/11/ap_george_bush_bill_clinton_ll_120928_wmain.jpeg?w=608&amp;h=360&amp;crop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93" y="457200"/>
            <a:ext cx="9116907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1066800" y="228600"/>
            <a:ext cx="7010400" cy="6476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rtin luther king j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40814" cy="69235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1" y="3048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Images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Gathered up hopes of the people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Clear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 to emotions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838200"/>
            <a:ext cx="46437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his vision?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838200"/>
            <a:ext cx="507196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his vision?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Racial Equality 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1" y="5334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aspects of culture had to change if his vision was going to become reality?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364843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Mother Theresa </a:t>
            </a:r>
          </a:p>
          <a:p>
            <a:endParaRPr lang="en-US" sz="4000" dirty="0" smtClean="0"/>
          </a:p>
          <a:p>
            <a:r>
              <a:rPr lang="en-US" sz="4000" dirty="0" smtClean="0"/>
              <a:t>Bill </a:t>
            </a:r>
            <a:r>
              <a:rPr lang="en-US" sz="4000" dirty="0" err="1" smtClean="0"/>
              <a:t>Hybels</a:t>
            </a:r>
            <a:endParaRPr lang="en-US" sz="4000" dirty="0" smtClean="0"/>
          </a:p>
          <a:p>
            <a:endParaRPr lang="en-US" sz="4000" dirty="0" smtClean="0"/>
          </a:p>
          <a:p>
            <a:r>
              <a:rPr lang="en-US" sz="4000" dirty="0" smtClean="0"/>
              <a:t>Andy Stanley </a:t>
            </a:r>
          </a:p>
          <a:p>
            <a:endParaRPr lang="en-US" sz="4000" dirty="0" smtClean="0"/>
          </a:p>
          <a:p>
            <a:r>
              <a:rPr lang="en-US" sz="4000" dirty="0" smtClean="0"/>
              <a:t>Henry Ford </a:t>
            </a:r>
          </a:p>
          <a:p>
            <a:endParaRPr lang="en-US" sz="4000" dirty="0" smtClean="0"/>
          </a:p>
          <a:p>
            <a:r>
              <a:rPr lang="en-US" sz="4000" dirty="0" smtClean="0"/>
              <a:t>Bill Clinton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79249"/>
            <a:ext cx="8131650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Mother Theresa</a:t>
            </a:r>
          </a:p>
          <a:p>
            <a:r>
              <a:rPr lang="en-US" sz="4000" dirty="0" smtClean="0"/>
              <a:t>	- No one dies alone and unloved </a:t>
            </a:r>
          </a:p>
          <a:p>
            <a:endParaRPr lang="en-US" sz="1200" dirty="0" smtClean="0"/>
          </a:p>
          <a:p>
            <a:r>
              <a:rPr lang="en-US" sz="4000" dirty="0" smtClean="0"/>
              <a:t>Bill </a:t>
            </a:r>
            <a:r>
              <a:rPr lang="en-US" sz="4000" dirty="0" err="1" smtClean="0"/>
              <a:t>Hybels</a:t>
            </a:r>
            <a:endParaRPr lang="en-US" sz="4000" dirty="0" smtClean="0"/>
          </a:p>
          <a:p>
            <a:r>
              <a:rPr lang="en-US" sz="4000" dirty="0" smtClean="0"/>
              <a:t>	- Seekers become followers</a:t>
            </a:r>
          </a:p>
          <a:p>
            <a:endParaRPr lang="en-US" sz="1200" dirty="0" smtClean="0"/>
          </a:p>
          <a:p>
            <a:r>
              <a:rPr lang="en-US" sz="4000" dirty="0" smtClean="0"/>
              <a:t>Andy Stanley </a:t>
            </a:r>
          </a:p>
          <a:p>
            <a:r>
              <a:rPr lang="en-US" sz="4000" dirty="0" smtClean="0"/>
              <a:t>	- Where unbeliever love to attend</a:t>
            </a:r>
          </a:p>
          <a:p>
            <a:endParaRPr lang="en-US" sz="1200" dirty="0" smtClean="0"/>
          </a:p>
          <a:p>
            <a:r>
              <a:rPr lang="en-US" sz="4000" dirty="0" smtClean="0"/>
              <a:t>Henry Ford </a:t>
            </a:r>
          </a:p>
          <a:p>
            <a:r>
              <a:rPr lang="en-US" sz="4000" dirty="0" smtClean="0"/>
              <a:t>	- A car anyone can afford</a:t>
            </a:r>
          </a:p>
          <a:p>
            <a:endParaRPr lang="en-US" sz="1200" dirty="0" smtClean="0"/>
          </a:p>
          <a:p>
            <a:r>
              <a:rPr lang="en-US" sz="4000" dirty="0" smtClean="0"/>
              <a:t>Coca Cola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define an institutional vision as a clear and challenging picture of the future of a ministry as its leadership believes it can and must be.”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Aubrey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Malfurs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for Ministry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44020</TotalTime>
  <Words>163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64</cp:revision>
  <cp:lastPrinted>2016-07-08T14:19:14Z</cp:lastPrinted>
  <dcterms:created xsi:type="dcterms:W3CDTF">2016-06-02T20:10:49Z</dcterms:created>
  <dcterms:modified xsi:type="dcterms:W3CDTF">2018-06-01T14:51:45Z</dcterms:modified>
</cp:coreProperties>
</file>