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73" r:id="rId6"/>
    <p:sldId id="261" r:id="rId7"/>
    <p:sldId id="263" r:id="rId8"/>
    <p:sldId id="266" r:id="rId9"/>
    <p:sldId id="267" r:id="rId10"/>
    <p:sldId id="269" r:id="rId11"/>
    <p:sldId id="274" r:id="rId12"/>
    <p:sldId id="270" r:id="rId13"/>
    <p:sldId id="271" r:id="rId14"/>
    <p:sldId id="275" r:id="rId15"/>
    <p:sldId id="272"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369" autoAdjust="0"/>
    <p:restoredTop sz="94660"/>
  </p:normalViewPr>
  <p:slideViewPr>
    <p:cSldViewPr snapToGrid="0" snapToObjects="1">
      <p:cViewPr varScale="1">
        <p:scale>
          <a:sx n="31" d="100"/>
          <a:sy n="31" d="100"/>
        </p:scale>
        <p:origin x="-1456"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561FDC-58BB-1741-BE70-836F04CD5335}" type="datetimeFigureOut">
              <a:rPr lang="en-US" smtClean="0"/>
              <a:t>2/2/17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AF05DE-35A8-7D47-83B2-715206418280}" type="slidenum">
              <a:rPr lang="en-US" smtClean="0"/>
              <a:t>‹#›</a:t>
            </a:fld>
            <a:endParaRPr lang="en-US"/>
          </a:p>
        </p:txBody>
      </p:sp>
    </p:spTree>
    <p:extLst>
      <p:ext uri="{BB962C8B-B14F-4D97-AF65-F5344CB8AC3E}">
        <p14:creationId xmlns:p14="http://schemas.microsoft.com/office/powerpoint/2010/main" val="4073357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0AF05DE-35A8-7D47-83B2-715206418280}" type="slidenum">
              <a:rPr lang="en-US" smtClean="0"/>
              <a:t>15</a:t>
            </a:fld>
            <a:endParaRPr lang="en-US"/>
          </a:p>
        </p:txBody>
      </p:sp>
    </p:spTree>
    <p:extLst>
      <p:ext uri="{BB962C8B-B14F-4D97-AF65-F5344CB8AC3E}">
        <p14:creationId xmlns:p14="http://schemas.microsoft.com/office/powerpoint/2010/main" val="1086230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71239D-0736-CC45-9A55-BCADB506E1E4}"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E579C-6B2D-4044-B291-DC54E1475E28}" type="slidenum">
              <a:rPr lang="en-US" smtClean="0"/>
              <a:t>‹#›</a:t>
            </a:fld>
            <a:endParaRPr lang="en-US"/>
          </a:p>
        </p:txBody>
      </p:sp>
    </p:spTree>
    <p:extLst>
      <p:ext uri="{BB962C8B-B14F-4D97-AF65-F5344CB8AC3E}">
        <p14:creationId xmlns:p14="http://schemas.microsoft.com/office/powerpoint/2010/main" val="504667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71239D-0736-CC45-9A55-BCADB506E1E4}"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E579C-6B2D-4044-B291-DC54E1475E28}" type="slidenum">
              <a:rPr lang="en-US" smtClean="0"/>
              <a:t>‹#›</a:t>
            </a:fld>
            <a:endParaRPr lang="en-US"/>
          </a:p>
        </p:txBody>
      </p:sp>
    </p:spTree>
    <p:extLst>
      <p:ext uri="{BB962C8B-B14F-4D97-AF65-F5344CB8AC3E}">
        <p14:creationId xmlns:p14="http://schemas.microsoft.com/office/powerpoint/2010/main" val="2731266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71239D-0736-CC45-9A55-BCADB506E1E4}"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E579C-6B2D-4044-B291-DC54E1475E28}" type="slidenum">
              <a:rPr lang="en-US" smtClean="0"/>
              <a:t>‹#›</a:t>
            </a:fld>
            <a:endParaRPr lang="en-US"/>
          </a:p>
        </p:txBody>
      </p:sp>
    </p:spTree>
    <p:extLst>
      <p:ext uri="{BB962C8B-B14F-4D97-AF65-F5344CB8AC3E}">
        <p14:creationId xmlns:p14="http://schemas.microsoft.com/office/powerpoint/2010/main" val="168307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71239D-0736-CC45-9A55-BCADB506E1E4}"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E579C-6B2D-4044-B291-DC54E1475E28}" type="slidenum">
              <a:rPr lang="en-US" smtClean="0"/>
              <a:t>‹#›</a:t>
            </a:fld>
            <a:endParaRPr lang="en-US"/>
          </a:p>
        </p:txBody>
      </p:sp>
    </p:spTree>
    <p:extLst>
      <p:ext uri="{BB962C8B-B14F-4D97-AF65-F5344CB8AC3E}">
        <p14:creationId xmlns:p14="http://schemas.microsoft.com/office/powerpoint/2010/main" val="29996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71239D-0736-CC45-9A55-BCADB506E1E4}"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E579C-6B2D-4044-B291-DC54E1475E28}" type="slidenum">
              <a:rPr lang="en-US" smtClean="0"/>
              <a:t>‹#›</a:t>
            </a:fld>
            <a:endParaRPr lang="en-US"/>
          </a:p>
        </p:txBody>
      </p:sp>
    </p:spTree>
    <p:extLst>
      <p:ext uri="{BB962C8B-B14F-4D97-AF65-F5344CB8AC3E}">
        <p14:creationId xmlns:p14="http://schemas.microsoft.com/office/powerpoint/2010/main" val="3996822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71239D-0736-CC45-9A55-BCADB506E1E4}" type="datetimeFigureOut">
              <a:rPr lang="en-US" smtClean="0"/>
              <a:t>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BE579C-6B2D-4044-B291-DC54E1475E28}" type="slidenum">
              <a:rPr lang="en-US" smtClean="0"/>
              <a:t>‹#›</a:t>
            </a:fld>
            <a:endParaRPr lang="en-US"/>
          </a:p>
        </p:txBody>
      </p:sp>
    </p:spTree>
    <p:extLst>
      <p:ext uri="{BB962C8B-B14F-4D97-AF65-F5344CB8AC3E}">
        <p14:creationId xmlns:p14="http://schemas.microsoft.com/office/powerpoint/2010/main" val="4261299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71239D-0736-CC45-9A55-BCADB506E1E4}" type="datetimeFigureOut">
              <a:rPr lang="en-US" smtClean="0"/>
              <a:t>2/2/17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BE579C-6B2D-4044-B291-DC54E1475E28}" type="slidenum">
              <a:rPr lang="en-US" smtClean="0"/>
              <a:t>‹#›</a:t>
            </a:fld>
            <a:endParaRPr lang="en-US"/>
          </a:p>
        </p:txBody>
      </p:sp>
    </p:spTree>
    <p:extLst>
      <p:ext uri="{BB962C8B-B14F-4D97-AF65-F5344CB8AC3E}">
        <p14:creationId xmlns:p14="http://schemas.microsoft.com/office/powerpoint/2010/main" val="988855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71239D-0736-CC45-9A55-BCADB506E1E4}" type="datetimeFigureOut">
              <a:rPr lang="en-US" smtClean="0"/>
              <a:t>2/2/17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BE579C-6B2D-4044-B291-DC54E1475E28}" type="slidenum">
              <a:rPr lang="en-US" smtClean="0"/>
              <a:t>‹#›</a:t>
            </a:fld>
            <a:endParaRPr lang="en-US"/>
          </a:p>
        </p:txBody>
      </p:sp>
    </p:spTree>
    <p:extLst>
      <p:ext uri="{BB962C8B-B14F-4D97-AF65-F5344CB8AC3E}">
        <p14:creationId xmlns:p14="http://schemas.microsoft.com/office/powerpoint/2010/main" val="114181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71239D-0736-CC45-9A55-BCADB506E1E4}" type="datetimeFigureOut">
              <a:rPr lang="en-US" smtClean="0"/>
              <a:t>2/2/17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BE579C-6B2D-4044-B291-DC54E1475E28}" type="slidenum">
              <a:rPr lang="en-US" smtClean="0"/>
              <a:t>‹#›</a:t>
            </a:fld>
            <a:endParaRPr lang="en-US"/>
          </a:p>
        </p:txBody>
      </p:sp>
    </p:spTree>
    <p:extLst>
      <p:ext uri="{BB962C8B-B14F-4D97-AF65-F5344CB8AC3E}">
        <p14:creationId xmlns:p14="http://schemas.microsoft.com/office/powerpoint/2010/main" val="635936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71239D-0736-CC45-9A55-BCADB506E1E4}" type="datetimeFigureOut">
              <a:rPr lang="en-US" smtClean="0"/>
              <a:t>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BE579C-6B2D-4044-B291-DC54E1475E28}" type="slidenum">
              <a:rPr lang="en-US" smtClean="0"/>
              <a:t>‹#›</a:t>
            </a:fld>
            <a:endParaRPr lang="en-US"/>
          </a:p>
        </p:txBody>
      </p:sp>
    </p:spTree>
    <p:extLst>
      <p:ext uri="{BB962C8B-B14F-4D97-AF65-F5344CB8AC3E}">
        <p14:creationId xmlns:p14="http://schemas.microsoft.com/office/powerpoint/2010/main" val="2341983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71239D-0736-CC45-9A55-BCADB506E1E4}" type="datetimeFigureOut">
              <a:rPr lang="en-US" smtClean="0"/>
              <a:t>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BE579C-6B2D-4044-B291-DC54E1475E28}" type="slidenum">
              <a:rPr lang="en-US" smtClean="0"/>
              <a:t>‹#›</a:t>
            </a:fld>
            <a:endParaRPr lang="en-US"/>
          </a:p>
        </p:txBody>
      </p:sp>
    </p:spTree>
    <p:extLst>
      <p:ext uri="{BB962C8B-B14F-4D97-AF65-F5344CB8AC3E}">
        <p14:creationId xmlns:p14="http://schemas.microsoft.com/office/powerpoint/2010/main" val="115305895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71239D-0736-CC45-9A55-BCADB506E1E4}" type="datetimeFigureOut">
              <a:rPr lang="en-US" smtClean="0"/>
              <a:t>2/2/17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BE579C-6B2D-4044-B291-DC54E1475E28}" type="slidenum">
              <a:rPr lang="en-US" smtClean="0"/>
              <a:t>‹#›</a:t>
            </a:fld>
            <a:endParaRPr lang="en-US"/>
          </a:p>
        </p:txBody>
      </p:sp>
    </p:spTree>
    <p:extLst>
      <p:ext uri="{BB962C8B-B14F-4D97-AF65-F5344CB8AC3E}">
        <p14:creationId xmlns:p14="http://schemas.microsoft.com/office/powerpoint/2010/main" val="125021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The 7 connections and enterprise</a:t>
            </a:r>
            <a:endParaRPr lang="en-US" b="1"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58585458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Connection 4: Support group</a:t>
            </a:r>
            <a:endParaRPr lang="en-US" b="1" dirty="0"/>
          </a:p>
        </p:txBody>
      </p:sp>
      <p:sp>
        <p:nvSpPr>
          <p:cNvPr id="3" name="Content Placeholder 2"/>
          <p:cNvSpPr>
            <a:spLocks noGrp="1"/>
          </p:cNvSpPr>
          <p:nvPr>
            <p:ph idx="1"/>
          </p:nvPr>
        </p:nvSpPr>
        <p:spPr>
          <a:xfrm>
            <a:off x="846776" y="1600200"/>
            <a:ext cx="7840024" cy="4525963"/>
          </a:xfrm>
        </p:spPr>
        <p:txBody>
          <a:bodyPr>
            <a:normAutofit/>
          </a:bodyPr>
          <a:lstStyle/>
          <a:p>
            <a:pPr marL="0" indent="0">
              <a:buNone/>
            </a:pPr>
            <a:r>
              <a:rPr lang="en-US" b="1" dirty="0" smtClean="0"/>
              <a:t>Acts 2:</a:t>
            </a:r>
            <a:r>
              <a:rPr lang="en-US" b="1" dirty="0" smtClean="0"/>
              <a:t>42-47</a:t>
            </a:r>
            <a:r>
              <a:rPr lang="en-US" b="1" dirty="0"/>
              <a:t> </a:t>
            </a:r>
            <a:r>
              <a:rPr lang="en-US" dirty="0"/>
              <a:t>They devoted themselves to the apostles’ teaching and to fellowship, to the breaking of bread and to prayer</a:t>
            </a:r>
            <a:r>
              <a:rPr lang="en-US" dirty="0" smtClean="0"/>
              <a:t>.</a:t>
            </a:r>
            <a:r>
              <a:rPr lang="en-US" b="1" dirty="0"/>
              <a:t> </a:t>
            </a:r>
            <a:r>
              <a:rPr lang="en-US" dirty="0"/>
              <a:t>Everyone was filled with awe at the many wonders and signs performed by the apostles</a:t>
            </a:r>
            <a:r>
              <a:rPr lang="en-US" dirty="0" smtClean="0"/>
              <a:t>.</a:t>
            </a:r>
            <a:r>
              <a:rPr lang="en-US" b="1" dirty="0"/>
              <a:t> </a:t>
            </a:r>
            <a:r>
              <a:rPr lang="en-US" dirty="0"/>
              <a:t>All the believers were together and had everything in common. </a:t>
            </a:r>
          </a:p>
        </p:txBody>
      </p:sp>
    </p:spTree>
    <p:extLst>
      <p:ext uri="{BB962C8B-B14F-4D97-AF65-F5344CB8AC3E}">
        <p14:creationId xmlns:p14="http://schemas.microsoft.com/office/powerpoint/2010/main" val="12415811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Connection 4: Support group</a:t>
            </a:r>
            <a:endParaRPr lang="en-US" b="1" dirty="0"/>
          </a:p>
        </p:txBody>
      </p:sp>
      <p:sp>
        <p:nvSpPr>
          <p:cNvPr id="3" name="Content Placeholder 2"/>
          <p:cNvSpPr>
            <a:spLocks noGrp="1"/>
          </p:cNvSpPr>
          <p:nvPr>
            <p:ph idx="1"/>
          </p:nvPr>
        </p:nvSpPr>
        <p:spPr>
          <a:xfrm>
            <a:off x="846776" y="1600200"/>
            <a:ext cx="7840024" cy="4525963"/>
          </a:xfrm>
        </p:spPr>
        <p:txBody>
          <a:bodyPr>
            <a:normAutofit/>
          </a:bodyPr>
          <a:lstStyle/>
          <a:p>
            <a:pPr marL="0" indent="0">
              <a:buNone/>
            </a:pPr>
            <a:r>
              <a:rPr lang="en-US" dirty="0" smtClean="0"/>
              <a:t>They </a:t>
            </a:r>
            <a:r>
              <a:rPr lang="en-US" dirty="0"/>
              <a:t>sold property and possessions to give to anyone who had need. </a:t>
            </a:r>
            <a:r>
              <a:rPr lang="en-US" b="1" dirty="0"/>
              <a:t> </a:t>
            </a:r>
            <a:r>
              <a:rPr lang="en-US" dirty="0"/>
              <a:t>Every day they continued to meet together in the temple courts. They broke bread in their homes and ate together with glad and sincere hearts, </a:t>
            </a:r>
            <a:r>
              <a:rPr lang="en-US" b="1" dirty="0"/>
              <a:t> </a:t>
            </a:r>
            <a:r>
              <a:rPr lang="en-US" dirty="0"/>
              <a:t>praising God and enjoying the favor of all the people. And the Lord added to their number daily those who were being saved.</a:t>
            </a:r>
          </a:p>
        </p:txBody>
      </p:sp>
    </p:spTree>
    <p:extLst>
      <p:ext uri="{BB962C8B-B14F-4D97-AF65-F5344CB8AC3E}">
        <p14:creationId xmlns:p14="http://schemas.microsoft.com/office/powerpoint/2010/main" val="30349439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Connection 5: Church</a:t>
            </a:r>
            <a:endParaRPr lang="en-US" b="1" dirty="0"/>
          </a:p>
        </p:txBody>
      </p:sp>
      <p:sp>
        <p:nvSpPr>
          <p:cNvPr id="3" name="Content Placeholder 2"/>
          <p:cNvSpPr>
            <a:spLocks noGrp="1"/>
          </p:cNvSpPr>
          <p:nvPr>
            <p:ph idx="1"/>
          </p:nvPr>
        </p:nvSpPr>
        <p:spPr/>
        <p:txBody>
          <a:bodyPr/>
          <a:lstStyle/>
          <a:p>
            <a:pPr marL="0" indent="0">
              <a:buNone/>
            </a:pPr>
            <a:r>
              <a:rPr lang="en-US" b="1" dirty="0" smtClean="0"/>
              <a:t>Hebrews 10:24-25</a:t>
            </a:r>
            <a:r>
              <a:rPr lang="en-US" b="1" dirty="0"/>
              <a:t> </a:t>
            </a:r>
            <a:r>
              <a:rPr lang="en-US" dirty="0"/>
              <a:t>And let us consider how we may spur one another on toward love and good deeds</a:t>
            </a:r>
            <a:r>
              <a:rPr lang="en-US" dirty="0" smtClean="0"/>
              <a:t>,</a:t>
            </a:r>
            <a:r>
              <a:rPr lang="en-US" b="1" dirty="0"/>
              <a:t> </a:t>
            </a:r>
            <a:r>
              <a:rPr lang="en-US" dirty="0"/>
              <a:t>not giving up meeting together, as some are in the habit of doing, but encouraging one another—and all the more as you see the Day approaching.</a:t>
            </a:r>
          </a:p>
        </p:txBody>
      </p:sp>
    </p:spTree>
    <p:extLst>
      <p:ext uri="{BB962C8B-B14F-4D97-AF65-F5344CB8AC3E}">
        <p14:creationId xmlns:p14="http://schemas.microsoft.com/office/powerpoint/2010/main" val="12870010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Connection 6: Kingdom</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1 Thessalonians 1:4-8</a:t>
            </a:r>
            <a:r>
              <a:rPr lang="en-US" b="1" dirty="0"/>
              <a:t> </a:t>
            </a:r>
            <a:r>
              <a:rPr lang="en-US" dirty="0"/>
              <a:t>For we know, brothers and </a:t>
            </a:r>
            <a:r>
              <a:rPr lang="en-US" dirty="0" smtClean="0"/>
              <a:t>sisters </a:t>
            </a:r>
            <a:r>
              <a:rPr lang="en-US" dirty="0"/>
              <a:t>loved by God, that he has chosen you</a:t>
            </a:r>
            <a:r>
              <a:rPr lang="en-US" dirty="0" smtClean="0"/>
              <a:t>,</a:t>
            </a:r>
            <a:r>
              <a:rPr lang="en-US" b="1" dirty="0"/>
              <a:t> </a:t>
            </a:r>
            <a:r>
              <a:rPr lang="en-US" dirty="0"/>
              <a:t>because our gospel came to you not simply with words but also with power, with the Holy Spirit and deep conviction. You know how we lived among you for your sake. </a:t>
            </a:r>
          </a:p>
        </p:txBody>
      </p:sp>
    </p:spTree>
    <p:extLst>
      <p:ext uri="{BB962C8B-B14F-4D97-AF65-F5344CB8AC3E}">
        <p14:creationId xmlns:p14="http://schemas.microsoft.com/office/powerpoint/2010/main" val="17801078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Connection 6: Kingdom</a:t>
            </a:r>
            <a:endParaRPr lang="en-US" b="1" dirty="0"/>
          </a:p>
        </p:txBody>
      </p:sp>
      <p:sp>
        <p:nvSpPr>
          <p:cNvPr id="3" name="Content Placeholder 2"/>
          <p:cNvSpPr>
            <a:spLocks noGrp="1"/>
          </p:cNvSpPr>
          <p:nvPr>
            <p:ph idx="1"/>
          </p:nvPr>
        </p:nvSpPr>
        <p:spPr/>
        <p:txBody>
          <a:bodyPr>
            <a:normAutofit/>
          </a:bodyPr>
          <a:lstStyle/>
          <a:p>
            <a:pPr marL="0" indent="0">
              <a:buNone/>
            </a:pPr>
            <a:r>
              <a:rPr lang="en-US" dirty="0" smtClean="0"/>
              <a:t>You </a:t>
            </a:r>
            <a:r>
              <a:rPr lang="en-US" dirty="0"/>
              <a:t>became imitators of us and of the Lord, for you welcomed the message in the midst of severe suffering with the joy given by the Holy Spirit</a:t>
            </a:r>
            <a:r>
              <a:rPr lang="en-US" dirty="0" smtClean="0"/>
              <a:t>. And </a:t>
            </a:r>
            <a:r>
              <a:rPr lang="en-US" dirty="0"/>
              <a:t>so you became a model to all the believers in Macedonia and Achaia</a:t>
            </a:r>
            <a:r>
              <a:rPr lang="en-US" dirty="0" smtClean="0"/>
              <a:t>.</a:t>
            </a:r>
            <a:r>
              <a:rPr lang="en-US" b="1" dirty="0"/>
              <a:t> </a:t>
            </a:r>
            <a:r>
              <a:rPr lang="en-US" dirty="0"/>
              <a:t>The Lord’s message rang out from you not only in Macedonia and Achaia—your faith in God has become known everywhere. </a:t>
            </a:r>
          </a:p>
        </p:txBody>
      </p:sp>
    </p:spTree>
    <p:extLst>
      <p:ext uri="{BB962C8B-B14F-4D97-AF65-F5344CB8AC3E}">
        <p14:creationId xmlns:p14="http://schemas.microsoft.com/office/powerpoint/2010/main" val="39949387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Connection 7: World</a:t>
            </a:r>
            <a:endParaRPr lang="en-US" b="1" dirty="0"/>
          </a:p>
        </p:txBody>
      </p:sp>
      <p:sp>
        <p:nvSpPr>
          <p:cNvPr id="3" name="Content Placeholder 2"/>
          <p:cNvSpPr>
            <a:spLocks noGrp="1"/>
          </p:cNvSpPr>
          <p:nvPr>
            <p:ph idx="1"/>
          </p:nvPr>
        </p:nvSpPr>
        <p:spPr/>
        <p:txBody>
          <a:bodyPr>
            <a:normAutofit/>
          </a:bodyPr>
          <a:lstStyle/>
          <a:p>
            <a:pPr marL="0" indent="0">
              <a:buNone/>
            </a:pPr>
            <a:r>
              <a:rPr lang="en-US" dirty="0"/>
              <a:t>1 Corinthians 9:21</a:t>
            </a:r>
            <a:r>
              <a:rPr lang="en-US" dirty="0" smtClean="0"/>
              <a:t>-23 (</a:t>
            </a:r>
            <a:r>
              <a:rPr lang="en-US" dirty="0"/>
              <a:t>NIV</a:t>
            </a:r>
            <a:r>
              <a:rPr lang="en-US" dirty="0" smtClean="0"/>
              <a:t>) To </a:t>
            </a:r>
            <a:r>
              <a:rPr lang="en-US" dirty="0"/>
              <a:t>those not having the law I became like one not having the law (though I am not free from God’s law but am under Christ’s law), so as to win those not having the law</a:t>
            </a:r>
            <a:r>
              <a:rPr lang="en-US" dirty="0" smtClean="0"/>
              <a:t>.</a:t>
            </a:r>
            <a:r>
              <a:rPr lang="en-US" b="1" dirty="0"/>
              <a:t> </a:t>
            </a:r>
            <a:r>
              <a:rPr lang="en-US" dirty="0"/>
              <a:t>To the weak I became weak, to win the weak. I have become all things to all people so that by all possible means I might save some</a:t>
            </a:r>
            <a:r>
              <a:rPr lang="en-US" dirty="0" smtClean="0"/>
              <a:t>.</a:t>
            </a:r>
            <a:r>
              <a:rPr lang="en-US" b="1" dirty="0"/>
              <a:t> </a:t>
            </a:r>
            <a:r>
              <a:rPr lang="en-US" dirty="0"/>
              <a:t>I do all this for the sake of the gospel, that I may share in its blessings.</a:t>
            </a:r>
          </a:p>
        </p:txBody>
      </p:sp>
    </p:spTree>
    <p:extLst>
      <p:ext uri="{BB962C8B-B14F-4D97-AF65-F5344CB8AC3E}">
        <p14:creationId xmlns:p14="http://schemas.microsoft.com/office/powerpoint/2010/main" val="23081973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What is your spiritual dream?</a:t>
            </a:r>
            <a:endParaRPr lang="en-US" b="1" dirty="0"/>
          </a:p>
        </p:txBody>
      </p:sp>
      <p:sp>
        <p:nvSpPr>
          <p:cNvPr id="3" name="Content Placeholder 2"/>
          <p:cNvSpPr>
            <a:spLocks noGrp="1"/>
          </p:cNvSpPr>
          <p:nvPr>
            <p:ph idx="1"/>
          </p:nvPr>
        </p:nvSpPr>
        <p:spPr>
          <a:xfrm>
            <a:off x="1176874" y="1600200"/>
            <a:ext cx="7509926" cy="4525963"/>
          </a:xfrm>
        </p:spPr>
        <p:txBody>
          <a:bodyPr/>
          <a:lstStyle/>
          <a:p>
            <a:pPr marL="514350" indent="-514350">
              <a:buFont typeface="+mj-lt"/>
              <a:buAutoNum type="arabicPeriod"/>
            </a:pPr>
            <a:r>
              <a:rPr lang="en-US" dirty="0" smtClean="0"/>
              <a:t>Walk with God</a:t>
            </a:r>
          </a:p>
          <a:p>
            <a:pPr marL="514350" indent="-514350">
              <a:buFont typeface="+mj-lt"/>
              <a:buAutoNum type="arabicPeriod"/>
            </a:pPr>
            <a:r>
              <a:rPr lang="en-US" dirty="0" smtClean="0"/>
              <a:t>Walk with God and family and Friends</a:t>
            </a:r>
          </a:p>
          <a:p>
            <a:pPr marL="514350" indent="-514350">
              <a:buFont typeface="+mj-lt"/>
              <a:buAutoNum type="arabicPeriod"/>
            </a:pPr>
            <a:r>
              <a:rPr lang="en-US" dirty="0" smtClean="0"/>
              <a:t>Help others get a walk with God</a:t>
            </a:r>
          </a:p>
        </p:txBody>
      </p:sp>
    </p:spTree>
    <p:extLst>
      <p:ext uri="{BB962C8B-B14F-4D97-AF65-F5344CB8AC3E}">
        <p14:creationId xmlns:p14="http://schemas.microsoft.com/office/powerpoint/2010/main" val="1181086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What is your financial dream?</a:t>
            </a:r>
            <a:endParaRPr lang="en-US" b="1" dirty="0"/>
          </a:p>
        </p:txBody>
      </p:sp>
      <p:sp>
        <p:nvSpPr>
          <p:cNvPr id="3" name="Content Placeholder 2"/>
          <p:cNvSpPr>
            <a:spLocks noGrp="1"/>
          </p:cNvSpPr>
          <p:nvPr>
            <p:ph idx="1"/>
          </p:nvPr>
        </p:nvSpPr>
        <p:spPr>
          <a:xfrm>
            <a:off x="1207844" y="1600200"/>
            <a:ext cx="7478956" cy="4525963"/>
          </a:xfrm>
        </p:spPr>
        <p:txBody>
          <a:bodyPr/>
          <a:lstStyle/>
          <a:p>
            <a:pPr marL="514350" indent="-514350">
              <a:buFont typeface="+mj-lt"/>
              <a:buAutoNum type="arabicPeriod"/>
            </a:pPr>
            <a:r>
              <a:rPr lang="en-US" dirty="0" smtClean="0"/>
              <a:t>Give back to God</a:t>
            </a:r>
          </a:p>
          <a:p>
            <a:pPr marL="514350" indent="-514350">
              <a:buFont typeface="+mj-lt"/>
              <a:buAutoNum type="arabicPeriod"/>
            </a:pPr>
            <a:r>
              <a:rPr lang="en-US" dirty="0" smtClean="0"/>
              <a:t>Provide for family</a:t>
            </a:r>
          </a:p>
          <a:p>
            <a:pPr marL="514350" indent="-514350">
              <a:buFont typeface="+mj-lt"/>
              <a:buAutoNum type="arabicPeriod"/>
            </a:pPr>
            <a:r>
              <a:rPr lang="en-US" dirty="0" smtClean="0"/>
              <a:t>Provide opportunity for others</a:t>
            </a:r>
          </a:p>
          <a:p>
            <a:pPr marL="514350" indent="-514350">
              <a:buFont typeface="+mj-lt"/>
              <a:buAutoNum type="arabicPeriod"/>
            </a:pPr>
            <a:endParaRPr lang="en-US" dirty="0" smtClean="0"/>
          </a:p>
        </p:txBody>
      </p:sp>
    </p:spTree>
    <p:extLst>
      <p:ext uri="{BB962C8B-B14F-4D97-AF65-F5344CB8AC3E}">
        <p14:creationId xmlns:p14="http://schemas.microsoft.com/office/powerpoint/2010/main" val="8890410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What kills our financial dream?</a:t>
            </a:r>
            <a:endParaRPr lang="en-US" b="1" dirty="0"/>
          </a:p>
        </p:txBody>
      </p:sp>
      <p:sp>
        <p:nvSpPr>
          <p:cNvPr id="3" name="Content Placeholder 2"/>
          <p:cNvSpPr>
            <a:spLocks noGrp="1"/>
          </p:cNvSpPr>
          <p:nvPr>
            <p:ph idx="1"/>
          </p:nvPr>
        </p:nvSpPr>
        <p:spPr>
          <a:xfrm>
            <a:off x="1331726" y="1600200"/>
            <a:ext cx="7355074" cy="4913871"/>
          </a:xfrm>
        </p:spPr>
        <p:txBody>
          <a:bodyPr>
            <a:normAutofit lnSpcReduction="10000"/>
          </a:bodyPr>
          <a:lstStyle/>
          <a:p>
            <a:pPr marL="0" indent="0">
              <a:buNone/>
            </a:pPr>
            <a:r>
              <a:rPr lang="en-US" b="1" dirty="0" smtClean="0"/>
              <a:t>SIN</a:t>
            </a:r>
          </a:p>
          <a:p>
            <a:pPr marL="0" indent="0">
              <a:buNone/>
            </a:pPr>
            <a:r>
              <a:rPr lang="en-US" dirty="0" smtClean="0"/>
              <a:t>Genesis 3:7-8 </a:t>
            </a:r>
            <a:r>
              <a:rPr lang="en-US" i="1" dirty="0" smtClean="0"/>
              <a:t>Then </a:t>
            </a:r>
            <a:r>
              <a:rPr lang="en-US" i="1" dirty="0"/>
              <a:t>the eyes of both of them were opened, and they realized they were naked; so they sewed fig leaves together and made coverings for </a:t>
            </a:r>
            <a:r>
              <a:rPr lang="en-US" i="1" dirty="0" smtClean="0"/>
              <a:t>themselves. Then </a:t>
            </a:r>
            <a:r>
              <a:rPr lang="en-US" i="1" dirty="0"/>
              <a:t>the man and his wife heard the sound of the Lord God as he was walking in the garden in the cool of the day, and they hid from the Lord God among the trees of the garden.</a:t>
            </a:r>
            <a:endParaRPr lang="en-US" i="1" dirty="0" smtClean="0"/>
          </a:p>
        </p:txBody>
      </p:sp>
    </p:spTree>
    <p:extLst>
      <p:ext uri="{BB962C8B-B14F-4D97-AF65-F5344CB8AC3E}">
        <p14:creationId xmlns:p14="http://schemas.microsoft.com/office/powerpoint/2010/main" val="13253033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What kills our financial dream?</a:t>
            </a:r>
            <a:endParaRPr lang="en-US" b="1" dirty="0"/>
          </a:p>
        </p:txBody>
      </p:sp>
      <p:sp>
        <p:nvSpPr>
          <p:cNvPr id="3" name="Content Placeholder 2"/>
          <p:cNvSpPr>
            <a:spLocks noGrp="1"/>
          </p:cNvSpPr>
          <p:nvPr>
            <p:ph idx="1"/>
          </p:nvPr>
        </p:nvSpPr>
        <p:spPr>
          <a:xfrm>
            <a:off x="1331726" y="1600200"/>
            <a:ext cx="7355074" cy="4525963"/>
          </a:xfrm>
        </p:spPr>
        <p:txBody>
          <a:bodyPr/>
          <a:lstStyle/>
          <a:p>
            <a:pPr marL="514350" indent="-514350">
              <a:buFont typeface="+mj-lt"/>
              <a:buAutoNum type="arabicPeriod"/>
            </a:pPr>
            <a:r>
              <a:rPr lang="en-US" dirty="0" smtClean="0"/>
              <a:t>Debt</a:t>
            </a:r>
          </a:p>
          <a:p>
            <a:pPr marL="514350" indent="-514350">
              <a:buFont typeface="+mj-lt"/>
              <a:buAutoNum type="arabicPeriod"/>
            </a:pPr>
            <a:r>
              <a:rPr lang="en-US" dirty="0" smtClean="0"/>
              <a:t>No Job</a:t>
            </a:r>
          </a:p>
          <a:p>
            <a:pPr marL="514350" indent="-514350">
              <a:buFont typeface="+mj-lt"/>
              <a:buAutoNum type="arabicPeriod"/>
            </a:pPr>
            <a:r>
              <a:rPr lang="en-US" dirty="0" smtClean="0"/>
              <a:t>No skills</a:t>
            </a:r>
          </a:p>
          <a:p>
            <a:pPr marL="514350" indent="-514350">
              <a:buFont typeface="+mj-lt"/>
              <a:buAutoNum type="arabicPeriod"/>
            </a:pPr>
            <a:r>
              <a:rPr lang="en-US" dirty="0" smtClean="0"/>
              <a:t>No education</a:t>
            </a:r>
          </a:p>
          <a:p>
            <a:pPr marL="514350" indent="-514350">
              <a:buFont typeface="+mj-lt"/>
              <a:buAutoNum type="arabicPeriod"/>
            </a:pPr>
            <a:r>
              <a:rPr lang="en-US" dirty="0" smtClean="0"/>
              <a:t>No faith</a:t>
            </a:r>
          </a:p>
          <a:p>
            <a:pPr marL="514350" indent="-514350">
              <a:buFont typeface="+mj-lt"/>
              <a:buAutoNum type="arabicPeriod"/>
            </a:pPr>
            <a:r>
              <a:rPr lang="en-US" dirty="0" smtClean="0"/>
              <a:t>No team</a:t>
            </a:r>
          </a:p>
        </p:txBody>
      </p:sp>
    </p:spTree>
    <p:extLst>
      <p:ext uri="{BB962C8B-B14F-4D97-AF65-F5344CB8AC3E}">
        <p14:creationId xmlns:p14="http://schemas.microsoft.com/office/powerpoint/2010/main" val="41454285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What can bring new life to you financial dream?</a:t>
            </a:r>
            <a:endParaRPr lang="en-US" b="1" dirty="0"/>
          </a:p>
        </p:txBody>
      </p:sp>
      <p:sp>
        <p:nvSpPr>
          <p:cNvPr id="3" name="Content Placeholder 2"/>
          <p:cNvSpPr>
            <a:spLocks noGrp="1"/>
          </p:cNvSpPr>
          <p:nvPr>
            <p:ph idx="1"/>
          </p:nvPr>
        </p:nvSpPr>
        <p:spPr>
          <a:xfrm>
            <a:off x="1176874" y="1600200"/>
            <a:ext cx="7509926" cy="4525963"/>
          </a:xfrm>
        </p:spPr>
        <p:txBody>
          <a:bodyPr/>
          <a:lstStyle/>
          <a:p>
            <a:pPr marL="0" indent="0">
              <a:buNone/>
            </a:pPr>
            <a:r>
              <a:rPr lang="en-US" b="1" dirty="0" smtClean="0"/>
              <a:t>Grace</a:t>
            </a:r>
          </a:p>
          <a:p>
            <a:pPr marL="0" indent="0">
              <a:buNone/>
            </a:pPr>
            <a:r>
              <a:rPr lang="en-US" b="1" dirty="0" smtClean="0"/>
              <a:t>Philippians 1:4</a:t>
            </a:r>
            <a:r>
              <a:rPr lang="en-US" b="1" dirty="0"/>
              <a:t> </a:t>
            </a:r>
            <a:r>
              <a:rPr lang="en-US" dirty="0"/>
              <a:t>In all my prayers for all of you, I always pray with </a:t>
            </a:r>
            <a:r>
              <a:rPr lang="en-US" dirty="0" smtClean="0"/>
              <a:t>joy</a:t>
            </a:r>
            <a:r>
              <a:rPr lang="en-US" b="1" dirty="0"/>
              <a:t> </a:t>
            </a:r>
            <a:r>
              <a:rPr lang="en-US" dirty="0"/>
              <a:t>because of your partnership in the gospel from the first day until now, </a:t>
            </a:r>
            <a:r>
              <a:rPr lang="en-US" dirty="0" smtClean="0"/>
              <a:t>being </a:t>
            </a:r>
            <a:r>
              <a:rPr lang="en-US" dirty="0"/>
              <a:t>confident of this, that he who began a good work in you will carry it on to completion until the day of Christ Jesus.</a:t>
            </a:r>
          </a:p>
        </p:txBody>
      </p:sp>
    </p:spTree>
    <p:extLst>
      <p:ext uri="{BB962C8B-B14F-4D97-AF65-F5344CB8AC3E}">
        <p14:creationId xmlns:p14="http://schemas.microsoft.com/office/powerpoint/2010/main" val="14601209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Connection 1: God</a:t>
            </a:r>
            <a:endParaRPr lang="en-US" b="1" dirty="0"/>
          </a:p>
        </p:txBody>
      </p:sp>
      <p:sp>
        <p:nvSpPr>
          <p:cNvPr id="3" name="Content Placeholder 2"/>
          <p:cNvSpPr>
            <a:spLocks noGrp="1"/>
          </p:cNvSpPr>
          <p:nvPr>
            <p:ph idx="1"/>
          </p:nvPr>
        </p:nvSpPr>
        <p:spPr>
          <a:xfrm>
            <a:off x="991052" y="1600200"/>
            <a:ext cx="7695748" cy="4525963"/>
          </a:xfrm>
        </p:spPr>
        <p:txBody>
          <a:bodyPr/>
          <a:lstStyle/>
          <a:p>
            <a:pPr marL="0" indent="0">
              <a:buNone/>
            </a:pPr>
            <a:r>
              <a:rPr lang="en-US" dirty="0"/>
              <a:t>Matthew 6:</a:t>
            </a:r>
            <a:r>
              <a:rPr lang="en-US" dirty="0" smtClean="0"/>
              <a:t>33 (</a:t>
            </a:r>
            <a:r>
              <a:rPr lang="en-US" dirty="0"/>
              <a:t>NIV</a:t>
            </a:r>
            <a:r>
              <a:rPr lang="en-US" dirty="0" smtClean="0"/>
              <a:t>) But </a:t>
            </a:r>
            <a:r>
              <a:rPr lang="en-US" dirty="0"/>
              <a:t>seek first his kingdom and his righteousness, and all these things will be given to you as well.</a:t>
            </a:r>
          </a:p>
        </p:txBody>
      </p:sp>
    </p:spTree>
    <p:extLst>
      <p:ext uri="{BB962C8B-B14F-4D97-AF65-F5344CB8AC3E}">
        <p14:creationId xmlns:p14="http://schemas.microsoft.com/office/powerpoint/2010/main" val="32685006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Connection 2: Marriage</a:t>
            </a:r>
            <a:endParaRPr lang="en-US" b="1" dirty="0"/>
          </a:p>
        </p:txBody>
      </p:sp>
      <p:sp>
        <p:nvSpPr>
          <p:cNvPr id="3" name="Content Placeholder 2"/>
          <p:cNvSpPr>
            <a:spLocks noGrp="1"/>
          </p:cNvSpPr>
          <p:nvPr>
            <p:ph idx="1"/>
          </p:nvPr>
        </p:nvSpPr>
        <p:spPr>
          <a:xfrm>
            <a:off x="457200" y="1600200"/>
            <a:ext cx="8229600" cy="4936392"/>
          </a:xfrm>
        </p:spPr>
        <p:txBody>
          <a:bodyPr>
            <a:normAutofit/>
          </a:bodyPr>
          <a:lstStyle/>
          <a:p>
            <a:pPr marL="0" indent="0">
              <a:buNone/>
            </a:pPr>
            <a:r>
              <a:rPr lang="en-US" b="1" dirty="0"/>
              <a:t>Genesis 2:22-</a:t>
            </a:r>
            <a:r>
              <a:rPr lang="en-US" b="1" dirty="0" smtClean="0"/>
              <a:t>24 (</a:t>
            </a:r>
            <a:r>
              <a:rPr lang="en-US" b="1" dirty="0"/>
              <a:t>NIV</a:t>
            </a:r>
            <a:r>
              <a:rPr lang="en-US" b="1" dirty="0" smtClean="0"/>
              <a:t>)</a:t>
            </a:r>
            <a:r>
              <a:rPr lang="en-US" b="1" dirty="0"/>
              <a:t> </a:t>
            </a:r>
            <a:r>
              <a:rPr lang="en-US" i="1" dirty="0"/>
              <a:t>Then the Lord God made a woman from the </a:t>
            </a:r>
            <a:r>
              <a:rPr lang="en-US" i="1" dirty="0" smtClean="0"/>
              <a:t>rib </a:t>
            </a:r>
            <a:r>
              <a:rPr lang="en-US" i="1" dirty="0"/>
              <a:t>he had taken out of the man, and he brought her to the </a:t>
            </a:r>
            <a:r>
              <a:rPr lang="en-US" i="1" dirty="0" smtClean="0"/>
              <a:t>man. The </a:t>
            </a:r>
            <a:r>
              <a:rPr lang="en-US" i="1" dirty="0"/>
              <a:t>man said</a:t>
            </a:r>
            <a:r>
              <a:rPr lang="en-US" i="1" dirty="0" smtClean="0"/>
              <a:t>, “</a:t>
            </a:r>
            <a:r>
              <a:rPr lang="en-US" i="1" dirty="0"/>
              <a:t>This is now bone of my </a:t>
            </a:r>
            <a:r>
              <a:rPr lang="en-US" i="1" dirty="0" smtClean="0"/>
              <a:t>bones and </a:t>
            </a:r>
            <a:r>
              <a:rPr lang="en-US" i="1" dirty="0"/>
              <a:t>flesh of my flesh</a:t>
            </a:r>
            <a:r>
              <a:rPr lang="en-US" i="1" dirty="0" smtClean="0"/>
              <a:t>; she </a:t>
            </a:r>
            <a:r>
              <a:rPr lang="en-US" i="1" dirty="0"/>
              <a:t>shall be called ‘woman,</a:t>
            </a:r>
            <a:r>
              <a:rPr lang="en-US" i="1" dirty="0" smtClean="0"/>
              <a:t>’ for </a:t>
            </a:r>
            <a:r>
              <a:rPr lang="en-US" i="1" dirty="0"/>
              <a:t>she was taken out of man.</a:t>
            </a:r>
            <a:r>
              <a:rPr lang="en-US" i="1" dirty="0" smtClean="0"/>
              <a:t>” That </a:t>
            </a:r>
            <a:r>
              <a:rPr lang="en-US" i="1" dirty="0"/>
              <a:t>is why a man leaves his father and mother and is united to his wife, and they become one flesh.</a:t>
            </a:r>
            <a:endParaRPr lang="en-US" i="1" dirty="0" smtClean="0"/>
          </a:p>
          <a:p>
            <a:pPr>
              <a:buFont typeface="Wingdings" charset="2"/>
              <a:buChar char="q"/>
            </a:pPr>
            <a:r>
              <a:rPr lang="en-US" b="1" dirty="0" smtClean="0"/>
              <a:t> Get on the same financial page</a:t>
            </a:r>
            <a:endParaRPr lang="en-US" b="1" dirty="0"/>
          </a:p>
        </p:txBody>
      </p:sp>
    </p:spTree>
    <p:extLst>
      <p:ext uri="{BB962C8B-B14F-4D97-AF65-F5344CB8AC3E}">
        <p14:creationId xmlns:p14="http://schemas.microsoft.com/office/powerpoint/2010/main" val="22763622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Connection 3: Family</a:t>
            </a:r>
            <a:endParaRPr lang="en-US" b="1" dirty="0"/>
          </a:p>
        </p:txBody>
      </p:sp>
      <p:sp>
        <p:nvSpPr>
          <p:cNvPr id="3" name="Content Placeholder 2"/>
          <p:cNvSpPr>
            <a:spLocks noGrp="1"/>
          </p:cNvSpPr>
          <p:nvPr>
            <p:ph idx="1"/>
          </p:nvPr>
        </p:nvSpPr>
        <p:spPr/>
        <p:txBody>
          <a:bodyPr/>
          <a:lstStyle/>
          <a:p>
            <a:pPr marL="0" indent="0">
              <a:buNone/>
            </a:pPr>
            <a:r>
              <a:rPr lang="en-US" dirty="0" smtClean="0"/>
              <a:t>Get on the same financial page</a:t>
            </a:r>
            <a:endParaRPr lang="en-US" dirty="0"/>
          </a:p>
        </p:txBody>
      </p:sp>
    </p:spTree>
    <p:extLst>
      <p:ext uri="{BB962C8B-B14F-4D97-AF65-F5344CB8AC3E}">
        <p14:creationId xmlns:p14="http://schemas.microsoft.com/office/powerpoint/2010/main" val="28321112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11284</TotalTime>
  <Words>369</Words>
  <Application>Microsoft Macintosh PowerPoint</Application>
  <PresentationFormat>On-screen Show (4:3)</PresentationFormat>
  <Paragraphs>42</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The 7 connections and enterprise</vt:lpstr>
      <vt:lpstr>What is your spiritual dream?</vt:lpstr>
      <vt:lpstr>What is your financial dream?</vt:lpstr>
      <vt:lpstr>What kills our financial dream?</vt:lpstr>
      <vt:lpstr>What kills our financial dream?</vt:lpstr>
      <vt:lpstr>What can bring new life to you financial dream?</vt:lpstr>
      <vt:lpstr>Connection 1: God</vt:lpstr>
      <vt:lpstr>Connection 2: Marriage</vt:lpstr>
      <vt:lpstr>Connection 3: Family</vt:lpstr>
      <vt:lpstr>Connection 4: Support group</vt:lpstr>
      <vt:lpstr>Connection 4: Support group</vt:lpstr>
      <vt:lpstr>Connection 5: Church</vt:lpstr>
      <vt:lpstr>Connection 6: Kingdom</vt:lpstr>
      <vt:lpstr>Connection 6: Kingdom</vt:lpstr>
      <vt:lpstr>Connection 7: World</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7 connections and enterprise</dc:title>
  <dc:creator>Steve Elzinga</dc:creator>
  <cp:lastModifiedBy>Steve Elzinga</cp:lastModifiedBy>
  <cp:revision>18</cp:revision>
  <dcterms:created xsi:type="dcterms:W3CDTF">2016-11-01T21:21:44Z</dcterms:created>
  <dcterms:modified xsi:type="dcterms:W3CDTF">2017-02-02T20:36:58Z</dcterms:modified>
</cp:coreProperties>
</file>