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1"/>
  </p:notesMasterIdLst>
  <p:handoutMasterIdLst>
    <p:handoutMasterId r:id="rId12"/>
  </p:handoutMasterIdLst>
  <p:sldIdLst>
    <p:sldId id="331" r:id="rId3"/>
    <p:sldId id="295" r:id="rId4"/>
    <p:sldId id="452" r:id="rId5"/>
    <p:sldId id="449" r:id="rId6"/>
    <p:sldId id="451" r:id="rId7"/>
    <p:sldId id="465" r:id="rId8"/>
    <p:sldId id="664" r:id="rId9"/>
    <p:sldId id="45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98152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8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72972" y="550979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3  Administración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Teología de la Administración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97723" y="835574"/>
            <a:ext cx="101267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Teología</a:t>
            </a:r>
          </a:p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la Administración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270235" y="677919"/>
            <a:ext cx="915976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Dios nos </a:t>
            </a:r>
            <a:r>
              <a:rPr lang="es-MX" sz="7200" b="1" i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invita</a:t>
            </a: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a:</a:t>
            </a:r>
          </a:p>
          <a:p>
            <a:endParaRPr lang="es-MX" sz="2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planear, Lucas 14:28-32</a:t>
            </a: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organizar, Mateo 25:1-30</a:t>
            </a: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reunir, Mateo 25:1-30</a:t>
            </a: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dirigir, Mateo 9:1-6</a:t>
            </a: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evaluar, Mateo 28:16-20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270235" y="1340091"/>
            <a:ext cx="85922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Dios nos dignifica cuando nos </a:t>
            </a:r>
            <a:r>
              <a:rPr lang="es-MX" sz="8800" b="1" i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invita </a:t>
            </a:r>
            <a:r>
              <a:rPr lang="es-MX" sz="8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 administrar.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270235" y="677919"/>
            <a:ext cx="915976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Dios nos </a:t>
            </a:r>
            <a:r>
              <a:rPr lang="es-MX" sz="7200" b="1" i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invita</a:t>
            </a: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a:</a:t>
            </a:r>
          </a:p>
          <a:p>
            <a:endParaRPr lang="es-MX" sz="2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administrar</a:t>
            </a: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administrar con sabiduría</a:t>
            </a: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administrar con entrenamiento</a:t>
            </a: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administrar con talento</a:t>
            </a:r>
          </a:p>
          <a:p>
            <a:pPr>
              <a:buFont typeface="Wingdings" pitchFamily="2" charset="2"/>
              <a:buChar char="Ø"/>
            </a:pPr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administrar con don espiritual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414" y="1797269"/>
            <a:ext cx="9743093" cy="2396374"/>
          </a:xfrm>
          <a:solidFill>
            <a:schemeClr val="accent1"/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ADVERTENCIA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0096" y="835587"/>
            <a:ext cx="8435866" cy="474542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8 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53561" y="2422643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</a:t>
            </a:r>
            <a:r>
              <a:rPr lang="es-MX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Hacer un ensayo de 400 palabras describiendo la administración de mi ministerio. </a:t>
            </a: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204</Words>
  <Application>Microsoft Office PowerPoint</Application>
  <PresentationFormat>Personalizado</PresentationFormat>
  <Paragraphs>53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Whirligig design template</vt:lpstr>
      <vt:lpstr>8</vt:lpstr>
      <vt:lpstr>U. 3  Administración L. 2 Teología de la Administración </vt:lpstr>
      <vt:lpstr>Diapositiva 3</vt:lpstr>
      <vt:lpstr>  </vt:lpstr>
      <vt:lpstr>  </vt:lpstr>
      <vt:lpstr>  </vt:lpstr>
      <vt:lpstr>   ADVERTENCIA </vt:lpstr>
      <vt:lpstr>   Tarea  No. 8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2018-02-20T20:17:45Z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