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F6639-CD01-4763-AE28-A16DBBB1754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C6526-838E-43EC-A15E-B94877B363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PPT - ELDERS &amp; THE CHURCH PowerPoint Presentation, free download - ID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0" name="AutoShape 6" descr="PPT - ELDERS &amp; THE CHURCH PowerPoint Presentation, free download - ID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72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600200" y="457200"/>
            <a:ext cx="73269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Elders In The Church </a:t>
            </a:r>
          </a:p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Testament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Elders cont’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219200"/>
            <a:ext cx="7239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not violent but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gentle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“Easily pardons human failure”</a:t>
            </a:r>
          </a:p>
          <a:p>
            <a:pPr lvl="2"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MacArthur</a:t>
            </a:r>
          </a:p>
          <a:p>
            <a:pPr lvl="2">
              <a:buFontTx/>
              <a:buChar char="-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FontTx/>
              <a:buChar char="-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of David and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Shimei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6096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Quarrelsome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828800"/>
            <a:ext cx="8077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Timothy 2:24-25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Lord’s servant must not be quarrelsome but must be kind to everyone, able to teach, not resentful. 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Opponents must be gently instructed, in the hope that God will grant them repentance leading them to a knowledge of the truth,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838200"/>
            <a:ext cx="3728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 lover of money.</a:t>
            </a:r>
            <a:endParaRPr lang="en-US" sz="3200" dirty="0"/>
          </a:p>
        </p:txBody>
      </p:sp>
      <p:pic>
        <p:nvPicPr>
          <p:cNvPr id="35842" name="Picture 2" descr="Love of Money.001 | Ray Noa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438400"/>
            <a:ext cx="7628068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762000"/>
            <a:ext cx="3661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 household well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52717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Reputation Among Outsiders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9938" name="Picture 2" descr="City on a Hill Plainwell/Otsego - Ho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76400"/>
            <a:ext cx="6553200" cy="4907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133600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must hold firmly to the trustworthy message as it has been taught, so that he can encourage others by sound doctrine and refute those who oppose it.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914400"/>
            <a:ext cx="32828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the Word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442845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Hospitable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 Spiritual Gift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ing Your Spiritual Gif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6172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Willkommen Bilder - Kostenloser Download auf Freep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3995"/>
            <a:ext cx="9144000" cy="325736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828800" y="5334000"/>
            <a:ext cx="2193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 recluse.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Teaching – Sound Teach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4937" y="381000"/>
            <a:ext cx="9178937" cy="516060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47800" y="5943600"/>
            <a:ext cx="1914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Gift vs. Role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143000"/>
            <a:ext cx="7467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5:18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18 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get drunk on wine, which leads to debauchery. Instead, be filled with the Spirit,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5327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a recovering alcoholic?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houghts On My Favorite Author: Brennan Manning | Josh Christophers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33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943600" y="1143000"/>
            <a:ext cx="279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Brennan Manning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55</Words>
  <Application>Microsoft Office PowerPoint</Application>
  <PresentationFormat>On-screen Show (4:3)</PresentationFormat>
  <Paragraphs>28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1</cp:revision>
  <dcterms:created xsi:type="dcterms:W3CDTF">2024-12-05T13:24:53Z</dcterms:created>
  <dcterms:modified xsi:type="dcterms:W3CDTF">2024-12-05T14:26:36Z</dcterms:modified>
</cp:coreProperties>
</file>