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54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6639-CD01-4763-AE28-A16DBBB1754C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C6526-838E-43EC-A15E-B94877B363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6639-CD01-4763-AE28-A16DBBB1754C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C6526-838E-43EC-A15E-B94877B363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6639-CD01-4763-AE28-A16DBBB1754C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C6526-838E-43EC-A15E-B94877B363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6639-CD01-4763-AE28-A16DBBB1754C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C6526-838E-43EC-A15E-B94877B363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6639-CD01-4763-AE28-A16DBBB1754C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C6526-838E-43EC-A15E-B94877B363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6639-CD01-4763-AE28-A16DBBB1754C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C6526-838E-43EC-A15E-B94877B363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6639-CD01-4763-AE28-A16DBBB1754C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C6526-838E-43EC-A15E-B94877B363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6639-CD01-4763-AE28-A16DBBB1754C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C6526-838E-43EC-A15E-B94877B363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6639-CD01-4763-AE28-A16DBBB1754C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C6526-838E-43EC-A15E-B94877B363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6639-CD01-4763-AE28-A16DBBB1754C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C6526-838E-43EC-A15E-B94877B363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8F6639-CD01-4763-AE28-A16DBBB1754C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C6526-838E-43EC-A15E-B94877B3634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8F6639-CD01-4763-AE28-A16DBBB1754C}" type="datetimeFigureOut">
              <a:rPr lang="en-US" smtClean="0"/>
              <a:t>12/5/2024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C6526-838E-43EC-A15E-B94877B3634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AutoShape 4" descr="PPT - ELDERS &amp; THE CHURCH PowerPoint Presentation, free download - ID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70" name="AutoShape 6" descr="PPT - ELDERS &amp; THE CHURCH PowerPoint Presentation, free download - ID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272" name="Picture 8" descr="Selecting a Church Elder - Thinking on Scriptur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3113" cy="68580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600200" y="457200"/>
            <a:ext cx="73269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Elders In The Church </a:t>
            </a:r>
          </a:p>
          <a:p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Session </a:t>
            </a: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3: </a:t>
            </a: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Testament </a:t>
            </a:r>
            <a:r>
              <a:rPr lang="en-US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Elders cont’</a:t>
            </a:r>
            <a:endParaRPr lang="en-US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6800" y="1219200"/>
            <a:ext cx="7239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not violent but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gentle</a:t>
            </a:r>
          </a:p>
          <a:p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Tx/>
              <a:buChar char="-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“Easily pardons human failure”</a:t>
            </a:r>
          </a:p>
          <a:p>
            <a:pPr lvl="2">
              <a:buFontTx/>
              <a:buChar char="-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John MacArthur</a:t>
            </a:r>
          </a:p>
          <a:p>
            <a:pPr lvl="2">
              <a:buFontTx/>
              <a:buChar char="-"/>
            </a:pP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>
              <a:buFontTx/>
              <a:buChar char="-"/>
            </a:pP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E.g. of David and </a:t>
            </a:r>
            <a:r>
              <a:rPr lang="en-US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Shimei</a:t>
            </a:r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609600"/>
            <a:ext cx="3733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 Quarrelsome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9600" y="1828800"/>
            <a:ext cx="8077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Timothy 2:24-25</a:t>
            </a:r>
          </a:p>
          <a:p>
            <a:r>
              <a:rPr lang="en-US" sz="2800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</a:t>
            </a:r>
            <a:r>
              <a:rPr lang="en-US" sz="2800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the Lord’s servant must not be quarrelsome but must be kind to everyone, able to teach, not resentful. </a:t>
            </a:r>
            <a:r>
              <a:rPr lang="en-US" sz="2800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25 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Opponents must be gently instructed, in the hope that God will grant them repentance leading them to a knowledge of the truth,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133600" y="838200"/>
            <a:ext cx="37286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 a lover of money.</a:t>
            </a:r>
            <a:endParaRPr lang="en-US" sz="3200" dirty="0"/>
          </a:p>
        </p:txBody>
      </p:sp>
      <p:pic>
        <p:nvPicPr>
          <p:cNvPr id="35842" name="Picture 2" descr="Love of Money.001 | Ray Noa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438400"/>
            <a:ext cx="7628068" cy="3657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0" y="762000"/>
            <a:ext cx="36619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Manage household well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990600"/>
            <a:ext cx="527170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Good Reputation Among Outsiders</a:t>
            </a:r>
          </a:p>
          <a:p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9938" name="Picture 2" descr="City on a Hill Plainwell/Otsego - Hom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676400"/>
            <a:ext cx="6553200" cy="49079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2133600"/>
            <a:ext cx="7772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9 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 must hold firmly to the trustworthy message as it has been taught, so that he can encourage others by sound doctrine and refute those who oppose it.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600200" y="914400"/>
            <a:ext cx="32828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Knowing the Word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200" y="1219200"/>
            <a:ext cx="442845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Hospitable </a:t>
            </a:r>
          </a:p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-- Spiritual Gift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Role</a:t>
            </a:r>
          </a:p>
          <a:p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iscovering Your Spiritual Gift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1000"/>
            <a:ext cx="9144000" cy="61722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Willkommen Bilder - Kostenloser Download auf Freepi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3995"/>
            <a:ext cx="9144000" cy="325736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828800" y="5334000"/>
            <a:ext cx="21932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 a recluse.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Teaching – Sound Teach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4937" y="381000"/>
            <a:ext cx="9178937" cy="516060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447800" y="5943600"/>
            <a:ext cx="19149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Gift vs. Role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1143000"/>
            <a:ext cx="7467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Ephesians 5:18</a:t>
            </a:r>
          </a:p>
          <a:p>
            <a:endParaRPr 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800" b="1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18 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not get drunk on wine, which leads to debauchery. Instead, be filled with the Spirit,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1219200"/>
            <a:ext cx="53272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about a recovering alcoholic?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houghts On My Favorite Author: Brennan Manning | Josh Christophers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3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5943600" y="1143000"/>
            <a:ext cx="27960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Brennan Manning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55</Words>
  <Application>Microsoft Office PowerPoint</Application>
  <PresentationFormat>On-screen Show (4:3)</PresentationFormat>
  <Paragraphs>28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Authorized</dc:creator>
  <cp:lastModifiedBy>Authorized</cp:lastModifiedBy>
  <cp:revision>1</cp:revision>
  <dcterms:created xsi:type="dcterms:W3CDTF">2024-12-05T13:24:53Z</dcterms:created>
  <dcterms:modified xsi:type="dcterms:W3CDTF">2024-12-05T14:26:36Z</dcterms:modified>
</cp:coreProperties>
</file>