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37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45A40EE2-2016-4C1B-AE25-9093D281EA15}"/>
    <pc:docChg chg="delSld modSld">
      <pc:chgData name="Brian DeCook" userId="f06ccbda779038aa" providerId="LiveId" clId="{45A40EE2-2016-4C1B-AE25-9093D281EA15}" dt="2018-03-11T23:01:08.688" v="8" actId="20577"/>
      <pc:docMkLst>
        <pc:docMk/>
      </pc:docMkLst>
      <pc:sldChg chg="modSp">
        <pc:chgData name="Brian DeCook" userId="f06ccbda779038aa" providerId="LiveId" clId="{45A40EE2-2016-4C1B-AE25-9093D281EA15}" dt="2018-03-11T23:01:08.688" v="8" actId="20577"/>
        <pc:sldMkLst>
          <pc:docMk/>
          <pc:sldMk cId="2693324274" sldId="256"/>
        </pc:sldMkLst>
        <pc:spChg chg="mod">
          <ac:chgData name="Brian DeCook" userId="f06ccbda779038aa" providerId="LiveId" clId="{45A40EE2-2016-4C1B-AE25-9093D281EA15}" dt="2018-03-11T23:01:08.688" v="8" actId="20577"/>
          <ac:spMkLst>
            <pc:docMk/>
            <pc:sldMk cId="2693324274" sldId="256"/>
            <ac:spMk id="2" creationId="{580B9C2D-843E-4B81-9853-0E788E82151A}"/>
          </ac:spMkLst>
        </pc:spChg>
      </pc:sldChg>
      <pc:sldChg chg="del">
        <pc:chgData name="Brian DeCook" userId="f06ccbda779038aa" providerId="LiveId" clId="{45A40EE2-2016-4C1B-AE25-9093D281EA15}" dt="2018-03-11T04:41:30.910" v="0" actId="2696"/>
        <pc:sldMkLst>
          <pc:docMk/>
          <pc:sldMk cId="2771055752" sldId="265"/>
        </pc:sldMkLst>
      </pc:sldChg>
    </pc:docChg>
  </pc:docChgLst>
  <pc:docChgLst>
    <pc:chgData name="Brian DeCook" userId="f06ccbda779038aa" providerId="LiveId" clId="{A5014D18-9AF8-436E-90E5-D7E8130C0AB8}"/>
    <pc:docChg chg="modSld">
      <pc:chgData name="Brian DeCook" userId="f06ccbda779038aa" providerId="LiveId" clId="{A5014D18-9AF8-436E-90E5-D7E8130C0AB8}" dt="2018-03-11T03:53:12.404" v="73" actId="20577"/>
      <pc:docMkLst>
        <pc:docMk/>
      </pc:docMkLst>
      <pc:sldChg chg="modSp">
        <pc:chgData name="Brian DeCook" userId="f06ccbda779038aa" providerId="LiveId" clId="{A5014D18-9AF8-436E-90E5-D7E8130C0AB8}" dt="2018-03-11T03:53:12.404" v="73" actId="20577"/>
        <pc:sldMkLst>
          <pc:docMk/>
          <pc:sldMk cId="2693324274" sldId="256"/>
        </pc:sldMkLst>
        <pc:spChg chg="mod">
          <ac:chgData name="Brian DeCook" userId="f06ccbda779038aa" providerId="LiveId" clId="{A5014D18-9AF8-436E-90E5-D7E8130C0AB8}" dt="2018-03-11T03:53:12.404" v="73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A5014D18-9AF8-436E-90E5-D7E8130C0AB8}" dt="2018-03-11T03:37:20.132" v="1" actId="20577"/>
        <pc:sldMkLst>
          <pc:docMk/>
          <pc:sldMk cId="2771055752" sldId="265"/>
        </pc:sldMkLst>
        <pc:spChg chg="mod">
          <ac:chgData name="Brian DeCook" userId="f06ccbda779038aa" providerId="LiveId" clId="{A5014D18-9AF8-436E-90E5-D7E8130C0AB8}" dt="2018-03-11T03:37:20.132" v="1" actId="20577"/>
          <ac:spMkLst>
            <pc:docMk/>
            <pc:sldMk cId="2771055752" sldId="265"/>
            <ac:spMk id="2" creationId="{0C5331E9-4C9B-4C57-84E9-90680A549A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Restoring </a:t>
            </a:r>
            <a:r>
              <a:rPr lang="en-US" dirty="0"/>
              <a:t>Relationships</a:t>
            </a:r>
            <a:br>
              <a:rPr lang="en-US" dirty="0"/>
            </a:br>
            <a:r>
              <a:rPr lang="en-US" dirty="0" smtClean="0"/>
              <a:t>Transforming </a:t>
            </a:r>
            <a:r>
              <a:rPr lang="en-US" dirty="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506" y="4161115"/>
            <a:ext cx="8312400" cy="1408982"/>
          </a:xfrm>
        </p:spPr>
        <p:txBody>
          <a:bodyPr>
            <a:noAutofit/>
          </a:bodyPr>
          <a:lstStyle/>
          <a:p>
            <a:r>
              <a:rPr lang="en-US" dirty="0"/>
              <a:t>Lecture 5</a:t>
            </a:r>
          </a:p>
          <a:p>
            <a:r>
              <a:rPr lang="en-US" dirty="0"/>
              <a:t>Curious Wildfire Questions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59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shallow wildfire risks exist in your conflict story?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43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shallow wildfire risks exist in your conflict story?</a:t>
            </a:r>
          </a:p>
          <a:p>
            <a:r>
              <a:rPr lang="en-US" dirty="0" smtClean="0"/>
              <a:t>Have you been labeled because of past crimes/wrongdoing? If so, what are the labels that others use to define you?</a:t>
            </a:r>
          </a:p>
        </p:txBody>
      </p:sp>
    </p:spTree>
    <p:extLst>
      <p:ext uri="{BB962C8B-B14F-4D97-AF65-F5344CB8AC3E}">
        <p14:creationId xmlns:p14="http://schemas.microsoft.com/office/powerpoint/2010/main" val="838320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shallow wildfire risks exist in your conflict story?</a:t>
            </a:r>
          </a:p>
          <a:p>
            <a:r>
              <a:rPr lang="en-US" dirty="0" smtClean="0"/>
              <a:t>Have you been labeled because of past crimes/wrongdoing? If so, what are the labels that others use to define you?</a:t>
            </a:r>
          </a:p>
          <a:p>
            <a:r>
              <a:rPr lang="en-US" dirty="0" smtClean="0"/>
              <a:t>What are the damaged relationships in your conflict story? How many are there?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63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shallow wildfire risks exist in your conflict story?</a:t>
            </a:r>
          </a:p>
          <a:p>
            <a:r>
              <a:rPr lang="en-US" dirty="0" smtClean="0"/>
              <a:t>Have you been labeled because of past crimes/wrongdoing? If so, what are the labels that others use to define you?</a:t>
            </a:r>
          </a:p>
          <a:p>
            <a:r>
              <a:rPr lang="en-US" dirty="0" smtClean="0"/>
              <a:t>What are the damaged relationships in your conflict story? How many are there?</a:t>
            </a:r>
          </a:p>
          <a:p>
            <a:r>
              <a:rPr lang="en-US" dirty="0" smtClean="0"/>
              <a:t>Do you expect to encounter ongoing burdens/barriers due to a past offense? What are they?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9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will you respond to these challenges?</a:t>
            </a:r>
          </a:p>
        </p:txBody>
      </p:sp>
    </p:spTree>
    <p:extLst>
      <p:ext uri="{BB962C8B-B14F-4D97-AF65-F5344CB8AC3E}">
        <p14:creationId xmlns:p14="http://schemas.microsoft.com/office/powerpoint/2010/main" val="2427771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will you respond to these challenges?</a:t>
            </a:r>
          </a:p>
          <a:p>
            <a:r>
              <a:rPr lang="en-US" dirty="0" smtClean="0"/>
              <a:t>Who will help you investigate the risks and opportunities you face?</a:t>
            </a:r>
          </a:p>
        </p:txBody>
      </p:sp>
    </p:spTree>
    <p:extLst>
      <p:ext uri="{BB962C8B-B14F-4D97-AF65-F5344CB8AC3E}">
        <p14:creationId xmlns:p14="http://schemas.microsoft.com/office/powerpoint/2010/main" val="2942725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Wildfire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will you respond to these challenges?</a:t>
            </a:r>
          </a:p>
          <a:p>
            <a:r>
              <a:rPr lang="en-US" dirty="0" smtClean="0"/>
              <a:t>Who will help you investigate the risks and opportunities you face?</a:t>
            </a:r>
          </a:p>
          <a:p>
            <a:r>
              <a:rPr lang="en-US" dirty="0" smtClean="0"/>
              <a:t>How these questions are answered when we focus on the wildfire differ dramatically from how these questions are answered when we turn our attention to the Peacefire.</a:t>
            </a:r>
          </a:p>
        </p:txBody>
      </p:sp>
    </p:spTree>
    <p:extLst>
      <p:ext uri="{BB962C8B-B14F-4D97-AF65-F5344CB8AC3E}">
        <p14:creationId xmlns:p14="http://schemas.microsoft.com/office/powerpoint/2010/main" val="3275763255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719</TotalTime>
  <Words>268</Words>
  <Application>Microsoft Macintosh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Black</vt:lpstr>
      <vt:lpstr>Restoring Relationships Transforming Justice</vt:lpstr>
      <vt:lpstr>Curious Wildfire Questions</vt:lpstr>
      <vt:lpstr>Curious Wildfire Questions</vt:lpstr>
      <vt:lpstr>Curious Wildfire Questions</vt:lpstr>
      <vt:lpstr>Curious Wildfire Questions</vt:lpstr>
      <vt:lpstr>Curious Wildfire Questions</vt:lpstr>
      <vt:lpstr>Curious Wildfire Questions</vt:lpstr>
      <vt:lpstr>Curious Wildfire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Brian DeCook</cp:lastModifiedBy>
  <cp:revision>8</cp:revision>
  <dcterms:created xsi:type="dcterms:W3CDTF">2018-03-10T16:19:32Z</dcterms:created>
  <dcterms:modified xsi:type="dcterms:W3CDTF">2018-03-27T01:45:43Z</dcterms:modified>
</cp:coreProperties>
</file>