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50" r:id="rId2"/>
    <p:sldId id="329" r:id="rId3"/>
    <p:sldId id="331" r:id="rId4"/>
    <p:sldId id="308" r:id="rId5"/>
    <p:sldId id="309" r:id="rId6"/>
    <p:sldId id="332" r:id="rId7"/>
    <p:sldId id="333" r:id="rId8"/>
    <p:sldId id="336" r:id="rId9"/>
    <p:sldId id="339" r:id="rId10"/>
    <p:sldId id="337" r:id="rId11"/>
    <p:sldId id="340" r:id="rId12"/>
    <p:sldId id="341" r:id="rId13"/>
    <p:sldId id="342" r:id="rId14"/>
    <p:sldId id="338" r:id="rId15"/>
    <p:sldId id="334" r:id="rId16"/>
    <p:sldId id="343" r:id="rId17"/>
    <p:sldId id="335" r:id="rId18"/>
    <p:sldId id="344" r:id="rId19"/>
    <p:sldId id="345" r:id="rId20"/>
    <p:sldId id="346" r:id="rId21"/>
    <p:sldId id="347" r:id="rId22"/>
    <p:sldId id="348" r:id="rId23"/>
    <p:sldId id="349" r:id="rId24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9" autoAdjust="0"/>
    <p:restoredTop sz="94660"/>
  </p:normalViewPr>
  <p:slideViewPr>
    <p:cSldViewPr>
      <p:cViewPr varScale="1">
        <p:scale>
          <a:sx n="86" d="100"/>
          <a:sy n="86" d="100"/>
        </p:scale>
        <p:origin x="-20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500329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and Vision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Continued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Picture of the bell curve of early adop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3562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885101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a good vision statement</a:t>
            </a:r>
          </a:p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clear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challenging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Involves change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a mental picture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Moses on Mt. Nebo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King’s speech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885101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a good vision statement</a:t>
            </a:r>
          </a:p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clear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challenging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Involves change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a mental picture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future oriented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Long-term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Short-term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8851013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a good vision statement</a:t>
            </a:r>
          </a:p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clear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challenging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Involves change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a mental picture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future oriented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achievable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icture of Rosewood Christian Reformed Church bellflower, 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820"/>
            <a:ext cx="9144000" cy="6141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rosewoodchurch.com/images/Rosewood%20Pastors%20for%20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609600"/>
            <a:ext cx="9169225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8851013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a good vision statement</a:t>
            </a:r>
          </a:p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clear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challenging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Involves change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a mental picture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future oriented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achievable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305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Alzheimer's Association:</a:t>
            </a:r>
            <a:r>
              <a:rPr lang="en-US" sz="4800" dirty="0" smtClean="0"/>
              <a:t> </a:t>
            </a:r>
          </a:p>
          <a:p>
            <a:endParaRPr lang="en-US" sz="1200" dirty="0" smtClean="0"/>
          </a:p>
          <a:p>
            <a:r>
              <a:rPr lang="en-US" sz="4800" dirty="0" smtClean="0"/>
              <a:t>"Our Vision is a world without Alzheimer‘s Disease."</a:t>
            </a:r>
            <a:endParaRPr lang="en-US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8001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Microsoft:</a:t>
            </a:r>
            <a:r>
              <a:rPr lang="en-US" sz="4400" dirty="0" smtClean="0"/>
              <a:t> </a:t>
            </a:r>
          </a:p>
          <a:p>
            <a:endParaRPr lang="en-US" sz="1200" dirty="0" smtClean="0"/>
          </a:p>
          <a:p>
            <a:r>
              <a:rPr lang="en-US" sz="4400" dirty="0" smtClean="0"/>
              <a:t>"Empower people through great software anytime, anyplace, and on any device."</a:t>
            </a:r>
            <a:endParaRPr lang="en-US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04800" y="228600"/>
            <a:ext cx="8001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Christ Church of the Valley (Peoria, AZ)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Impacting 100,000 Phoenix area residents by the year 2020. (9)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14400"/>
            <a:ext cx="8305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Andy Stanley, </a:t>
            </a:r>
            <a:r>
              <a:rPr lang="en-US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Visioneering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“Vision weaves four things into the 	  fabric of our daily experience.”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810399"/>
            <a:ext cx="89154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 Potter’s House (Dallas, TX):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We are the voice and the hand that encourages people to change their lives with hope, comfort and peace. (19)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NewSpring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Church (Anderson, SC)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To continue growing, impacting lives and using technology and the arts to reach 100,000 people for Jesus Christ. (18)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Perimeter Church (Johns Creek, GA)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To make and deploy mature and equipped followers of Christ for the sake of Family, Community and Global transformation. (19)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Coral Ridge Presbyterian Church (Ft Lauderdale, FL)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To rescue and replenish a world lost and broken by sin, thereby “making all things new” (Revelation 21:5). (19)</a:t>
            </a:r>
            <a:endParaRPr kumimoji="0" lang="en-US" sz="40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2400" y="5934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FFFF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Redeemer Presbyterian New York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 To build a great city for all people through a gospel movement that brings personal conversion, community formation, social justice and cultural renewal to New York City and, through it, to the world. (33)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8600" y="-126087"/>
            <a:ext cx="86868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FF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Saddleback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“It is the dream of a place where the hurting, the depressed, the frustrated, and the confused can find love, acceptance, help, hope, forgiveness, guidance, and encouragement.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It is the dream of sharing the Good News of Jesus Christ with the hundreds of thousands of residents in south Orange County.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It is the dream of welcoming 20,000 members into the fellowship of our church family-loving, learning, laughing, and living in harmony together.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It is the dream of developing people to spiritual maturity through Bible studies, small groups, seminars, retreats, and a Bible school for our members.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It is the dream of equipping every believer for a significant ministry by helping them discover the gifts and talents God gave them.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It is the dream of sending out hundreds of career missionaries and church workers all around the world, and empowering every member for a personal life mission in the world. It is the dream of sending our members by the thousands on short-term mission projects to every continent. It is the dream of starting at least one new daughter church every year.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It is the dream of at least fifty acres of land, on which will be built a regional church for south Orange County-with beautiful, yet simple, facilities including a worship center seating thousands, a counseling and prayer center, classrooms for Bible studies and training lay </a:t>
            </a:r>
            <a:r>
              <a:rPr lang="en-US" sz="2000" dirty="0" smtClean="0"/>
              <a:t>ministers, and a recreation area. All of this will be designed to minister to the local person-spiritually, emotionally physically, and socially-and set in a peaceful, inspiring garden landscape.” (254)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143000"/>
            <a:ext cx="733983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 Larger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 Deeper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 Younger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(to reach the next generation)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"/>
            <a:ext cx="830580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Andy Stanley, </a:t>
            </a:r>
            <a:r>
              <a:rPr lang="en-US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Visioneering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“Vision weaves four things into the 	  fabric of our daily experience.”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Passion  (anticipated future)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Motivation (pulls you forward)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Direction (selling equipment)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Purpose (get up in the morning)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543" y="457200"/>
            <a:ext cx="867905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and Vision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Mission: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Defines present state or 				purpose of an organization </a:t>
            </a:r>
          </a:p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Answers three questions of why 		the organization exists.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625652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Questions: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What it does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Who it does it for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How it does what it does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8077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vision statement: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Defines a future state—what the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organization wants to accomplish 	over time.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Gives guidance to long-range 	planning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Functions as a “north star” </a:t>
            </a:r>
          </a:p>
          <a:p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Is succinct and inspirational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8851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a good vision statement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885101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a good vision statement</a:t>
            </a:r>
          </a:p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clear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e.g. of Nehemiah 2:17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88510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a good vision statement</a:t>
            </a:r>
          </a:p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clear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challenging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Involves change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46364</TotalTime>
  <Words>433</Words>
  <Application>Microsoft Office PowerPoint</Application>
  <PresentationFormat>On-screen Show (4:3)</PresentationFormat>
  <Paragraphs>115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72</cp:revision>
  <cp:lastPrinted>2016-07-08T14:19:14Z</cp:lastPrinted>
  <dcterms:created xsi:type="dcterms:W3CDTF">2016-06-02T20:10:49Z</dcterms:created>
  <dcterms:modified xsi:type="dcterms:W3CDTF">2018-06-01T16:42:48Z</dcterms:modified>
</cp:coreProperties>
</file>