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p:nvPr>
            <p:ph type="sldImg"/>
          </p:nvPr>
        </p:nvSpPr>
        <p:spPr>
          <a:xfrm>
            <a:off x="1143000" y="685800"/>
            <a:ext cx="4572000" cy="3429000"/>
          </a:xfrm>
          <a:prstGeom prst="rect">
            <a:avLst/>
          </a:prstGeom>
        </p:spPr>
        <p:txBody>
          <a:bodyPr/>
          <a:lstStyle/>
          <a:p>
            <a:pPr/>
          </a:p>
        </p:txBody>
      </p:sp>
      <p:sp>
        <p:nvSpPr>
          <p:cNvPr id="160" name="Shape 16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i="1" sz="2400"/>
            </a:lvl1pPr>
          </a:lstStyle>
          <a:p>
            <a:pPr/>
            <a:r>
              <a:t>–Johnny Appleseed</a:t>
            </a:r>
          </a:p>
        </p:txBody>
      </p:sp>
      <p:sp>
        <p:nvSpPr>
          <p:cNvPr id="94" name="“Type a quote here.”"/>
          <p:cNvSpPr txBox="1"/>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Title Text"/>
          <p:cNvSpPr txBox="1"/>
          <p:nvPr>
            <p:ph type="title"/>
          </p:nvPr>
        </p:nvSpPr>
        <p:spPr>
          <a:xfrm>
            <a:off x="1270000" y="2616200"/>
            <a:ext cx="10464800" cy="2540000"/>
          </a:xfrm>
          <a:prstGeom prst="rect">
            <a:avLst/>
          </a:prstGeom>
        </p:spPr>
        <p:txBody>
          <a:bodyPr anchor="b"/>
          <a:lstStyle>
            <a:lvl1pPr defTabSz="457200">
              <a:defRPr sz="7200">
                <a:latin typeface="Chalkduster"/>
                <a:ea typeface="Chalkduster"/>
                <a:cs typeface="Chalkduster"/>
                <a:sym typeface="Chalkduster"/>
              </a:defRPr>
            </a:lvl1pPr>
          </a:lstStyle>
          <a:p>
            <a:pPr/>
            <a:r>
              <a:t>Title Text</a:t>
            </a:r>
          </a:p>
        </p:txBody>
      </p:sp>
      <p:sp>
        <p:nvSpPr>
          <p:cNvPr id="118" name="Body Level One…"/>
          <p:cNvSpPr txBox="1"/>
          <p:nvPr>
            <p:ph type="body" sz="quarter" idx="1"/>
          </p:nvPr>
        </p:nvSpPr>
        <p:spPr>
          <a:xfrm>
            <a:off x="1270000" y="5207000"/>
            <a:ext cx="10464800" cy="1663700"/>
          </a:xfrm>
          <a:prstGeom prst="rect">
            <a:avLst/>
          </a:prstGeom>
        </p:spPr>
        <p:txBody>
          <a:bodyPr anchor="t"/>
          <a:lstStyle>
            <a:lvl1pPr marL="0" indent="0" algn="ctr" defTabSz="457200">
              <a:spcBef>
                <a:spcPts val="0"/>
              </a:spcBef>
              <a:buClrTx/>
              <a:buSzTx/>
              <a:buNone/>
              <a:defRPr sz="3600">
                <a:latin typeface="Chalkduster"/>
                <a:ea typeface="Chalkduster"/>
                <a:cs typeface="Chalkduster"/>
                <a:sym typeface="Chalkduster"/>
              </a:defRPr>
            </a:lvl1pPr>
            <a:lvl2pPr marL="0" indent="228600" algn="ctr" defTabSz="457200">
              <a:spcBef>
                <a:spcPts val="0"/>
              </a:spcBef>
              <a:buClrTx/>
              <a:buSzTx/>
              <a:buNone/>
              <a:defRPr sz="3600">
                <a:latin typeface="Chalkduster"/>
                <a:ea typeface="Chalkduster"/>
                <a:cs typeface="Chalkduster"/>
                <a:sym typeface="Chalkduster"/>
              </a:defRPr>
            </a:lvl2pPr>
            <a:lvl3pPr marL="0" indent="457200" algn="ctr" defTabSz="457200">
              <a:spcBef>
                <a:spcPts val="0"/>
              </a:spcBef>
              <a:buClrTx/>
              <a:buSzTx/>
              <a:buNone/>
              <a:defRPr sz="3600">
                <a:latin typeface="Chalkduster"/>
                <a:ea typeface="Chalkduster"/>
                <a:cs typeface="Chalkduster"/>
                <a:sym typeface="Chalkduster"/>
              </a:defRPr>
            </a:lvl3pPr>
            <a:lvl4pPr marL="0" indent="685800" algn="ctr" defTabSz="457200">
              <a:spcBef>
                <a:spcPts val="0"/>
              </a:spcBef>
              <a:buClrTx/>
              <a:buSzTx/>
              <a:buNone/>
              <a:defRPr sz="3600">
                <a:latin typeface="Chalkduster"/>
                <a:ea typeface="Chalkduster"/>
                <a:cs typeface="Chalkduster"/>
                <a:sym typeface="Chalkduster"/>
              </a:defRPr>
            </a:lvl4pPr>
            <a:lvl5pPr marL="0" indent="914400" algn="ctr" defTabSz="457200">
              <a:spcBef>
                <a:spcPts val="0"/>
              </a:spcBef>
              <a:buClrTx/>
              <a:buSzTx/>
              <a:buNone/>
              <a:defRPr sz="3600">
                <a:latin typeface="Chalkduster"/>
                <a:ea typeface="Chalkduster"/>
                <a:cs typeface="Chalkduster"/>
                <a:sym typeface="Chalkduster"/>
              </a:defRPr>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xfrm>
            <a:off x="6297011" y="9197831"/>
            <a:ext cx="409839" cy="454170"/>
          </a:xfrm>
          <a:prstGeom prst="rect">
            <a:avLst/>
          </a:prstGeom>
        </p:spPr>
        <p:txBody>
          <a:bodyPr anchor="b"/>
          <a:lstStyle>
            <a:lvl1pP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6" name="Title Text"/>
          <p:cNvSpPr txBox="1"/>
          <p:nvPr>
            <p:ph type="title"/>
          </p:nvPr>
        </p:nvSpPr>
        <p:spPr>
          <a:xfrm>
            <a:off x="1270000" y="203200"/>
            <a:ext cx="10464800" cy="2540000"/>
          </a:xfrm>
          <a:prstGeom prst="rect">
            <a:avLst/>
          </a:prstGeom>
        </p:spPr>
        <p:txBody>
          <a:bodyPr/>
          <a:lstStyle>
            <a:lvl1pPr defTabSz="457200">
              <a:defRPr sz="7200">
                <a:latin typeface="Chalkduster"/>
                <a:ea typeface="Chalkduster"/>
                <a:cs typeface="Chalkduster"/>
                <a:sym typeface="Chalkduster"/>
              </a:defRPr>
            </a:lvl1pPr>
          </a:lstStyle>
          <a:p>
            <a:pPr/>
            <a:r>
              <a:t>Title Text</a:t>
            </a:r>
          </a:p>
        </p:txBody>
      </p:sp>
      <p:sp>
        <p:nvSpPr>
          <p:cNvPr id="127" name="Body Level One…"/>
          <p:cNvSpPr txBox="1"/>
          <p:nvPr>
            <p:ph type="body" idx="1"/>
          </p:nvPr>
        </p:nvSpPr>
        <p:spPr>
          <a:xfrm>
            <a:off x="1270000" y="2768600"/>
            <a:ext cx="10464800" cy="5740400"/>
          </a:xfrm>
          <a:prstGeom prst="rect">
            <a:avLst/>
          </a:prstGeom>
        </p:spPr>
        <p:txBody>
          <a:bodyPr/>
          <a:lstStyle>
            <a:lvl1pPr marL="571500" indent="-571500" defTabSz="457200">
              <a:spcBef>
                <a:spcPts val="3600"/>
              </a:spcBef>
              <a:buClrTx/>
              <a:buSzPct val="43000"/>
              <a:buBlip>
                <a:blip r:embed="rId3"/>
              </a:buBlip>
              <a:defRPr sz="3600">
                <a:latin typeface="Chalkduster"/>
                <a:ea typeface="Chalkduster"/>
                <a:cs typeface="Chalkduster"/>
                <a:sym typeface="Chalkduster"/>
              </a:defRPr>
            </a:lvl1pPr>
            <a:lvl2pPr marL="1143000" indent="-571500" defTabSz="457200">
              <a:spcBef>
                <a:spcPts val="3600"/>
              </a:spcBef>
              <a:buClrTx/>
              <a:buSzPct val="43000"/>
              <a:buBlip>
                <a:blip r:embed="rId3"/>
              </a:buBlip>
              <a:defRPr sz="3600">
                <a:latin typeface="Chalkduster"/>
                <a:ea typeface="Chalkduster"/>
                <a:cs typeface="Chalkduster"/>
                <a:sym typeface="Chalkduster"/>
              </a:defRPr>
            </a:lvl2pPr>
            <a:lvl3pPr marL="1714500" indent="-571500" defTabSz="457200">
              <a:spcBef>
                <a:spcPts val="3600"/>
              </a:spcBef>
              <a:buClrTx/>
              <a:buSzPct val="43000"/>
              <a:buBlip>
                <a:blip r:embed="rId3"/>
              </a:buBlip>
              <a:defRPr sz="3600">
                <a:latin typeface="Chalkduster"/>
                <a:ea typeface="Chalkduster"/>
                <a:cs typeface="Chalkduster"/>
                <a:sym typeface="Chalkduster"/>
              </a:defRPr>
            </a:lvl3pPr>
            <a:lvl4pPr marL="2286000" indent="-571500" defTabSz="457200">
              <a:spcBef>
                <a:spcPts val="3600"/>
              </a:spcBef>
              <a:buClrTx/>
              <a:buSzPct val="43000"/>
              <a:buBlip>
                <a:blip r:embed="rId3"/>
              </a:buBlip>
              <a:defRPr sz="3600">
                <a:latin typeface="Chalkduster"/>
                <a:ea typeface="Chalkduster"/>
                <a:cs typeface="Chalkduster"/>
                <a:sym typeface="Chalkduster"/>
              </a:defRPr>
            </a:lvl4pPr>
            <a:lvl5pPr marL="2857500" indent="-571500" defTabSz="457200">
              <a:spcBef>
                <a:spcPts val="3600"/>
              </a:spcBef>
              <a:buClrTx/>
              <a:buSzPct val="43000"/>
              <a:buBlip>
                <a:blip r:embed="rId3"/>
              </a:buBlip>
              <a:defRPr sz="3600">
                <a:latin typeface="Chalkduster"/>
                <a:ea typeface="Chalkduster"/>
                <a:cs typeface="Chalkduster"/>
                <a:sym typeface="Chalkduster"/>
              </a:defRPr>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xfrm>
            <a:off x="6297011" y="9197831"/>
            <a:ext cx="409839" cy="454170"/>
          </a:xfrm>
          <a:prstGeom prst="rect">
            <a:avLst/>
          </a:prstGeom>
        </p:spPr>
        <p:txBody>
          <a:bodyPr anchor="b"/>
          <a:lstStyle>
            <a:lvl1pP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5" name="Slide Number"/>
          <p:cNvSpPr txBox="1"/>
          <p:nvPr>
            <p:ph type="sldNum" sz="quarter" idx="2"/>
          </p:nvPr>
        </p:nvSpPr>
        <p:spPr>
          <a:xfrm>
            <a:off x="6297011" y="9197831"/>
            <a:ext cx="409839" cy="454170"/>
          </a:xfrm>
          <a:prstGeom prst="rect">
            <a:avLst/>
          </a:prstGeom>
        </p:spPr>
        <p:txBody>
          <a:bodyPr anchor="b"/>
          <a:lstStyle>
            <a:lvl1pP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2" name="Image"/>
          <p:cNvSpPr/>
          <p:nvPr>
            <p:ph type="pic" sz="half" idx="13"/>
          </p:nvPr>
        </p:nvSpPr>
        <p:spPr>
          <a:xfrm>
            <a:off x="6972300" y="2984500"/>
            <a:ext cx="4747115" cy="6019800"/>
          </a:xfrm>
          <a:prstGeom prst="rect">
            <a:avLst/>
          </a:prstGeom>
          <a:ln w="9525">
            <a:round/>
          </a:ln>
        </p:spPr>
        <p:txBody>
          <a:bodyPr lIns="91439" tIns="45719" rIns="91439" bIns="45719" anchor="t">
            <a:noAutofit/>
          </a:bodyPr>
          <a:lstStyle/>
          <a:p>
            <a:pPr/>
          </a:p>
        </p:txBody>
      </p:sp>
      <p:sp>
        <p:nvSpPr>
          <p:cNvPr id="143" name="Title Text"/>
          <p:cNvSpPr txBox="1"/>
          <p:nvPr>
            <p:ph type="title"/>
          </p:nvPr>
        </p:nvSpPr>
        <p:spPr>
          <a:xfrm>
            <a:off x="1270000" y="203200"/>
            <a:ext cx="10464800" cy="2540000"/>
          </a:xfrm>
          <a:prstGeom prst="rect">
            <a:avLst/>
          </a:prstGeom>
        </p:spPr>
        <p:txBody>
          <a:bodyPr/>
          <a:lstStyle>
            <a:lvl1pPr defTabSz="457200">
              <a:defRPr sz="7200">
                <a:latin typeface="Chalkduster"/>
                <a:ea typeface="Chalkduster"/>
                <a:cs typeface="Chalkduster"/>
                <a:sym typeface="Chalkduster"/>
              </a:defRPr>
            </a:lvl1pPr>
          </a:lstStyle>
          <a:p>
            <a:pPr/>
            <a:r>
              <a:t>Title Text</a:t>
            </a:r>
          </a:p>
        </p:txBody>
      </p:sp>
      <p:sp>
        <p:nvSpPr>
          <p:cNvPr id="144" name="Body Level One…"/>
          <p:cNvSpPr txBox="1"/>
          <p:nvPr>
            <p:ph type="body" sz="half" idx="1"/>
          </p:nvPr>
        </p:nvSpPr>
        <p:spPr>
          <a:xfrm>
            <a:off x="1270000" y="2946400"/>
            <a:ext cx="5270500" cy="6096000"/>
          </a:xfrm>
          <a:prstGeom prst="rect">
            <a:avLst/>
          </a:prstGeom>
        </p:spPr>
        <p:txBody>
          <a:bodyPr/>
          <a:lstStyle>
            <a:lvl1pPr marL="482600" indent="-482600" defTabSz="457200">
              <a:spcBef>
                <a:spcPts val="3200"/>
              </a:spcBef>
              <a:buClrTx/>
              <a:buSzPct val="43000"/>
              <a:buBlip>
                <a:blip r:embed="rId3"/>
              </a:buBlip>
              <a:defRPr>
                <a:latin typeface="Chalkduster"/>
                <a:ea typeface="Chalkduster"/>
                <a:cs typeface="Chalkduster"/>
                <a:sym typeface="Chalkduster"/>
              </a:defRPr>
            </a:lvl1pPr>
            <a:lvl2pPr marL="965200" indent="-482600" defTabSz="457200">
              <a:spcBef>
                <a:spcPts val="3200"/>
              </a:spcBef>
              <a:buClrTx/>
              <a:buSzPct val="43000"/>
              <a:buBlip>
                <a:blip r:embed="rId3"/>
              </a:buBlip>
              <a:defRPr>
                <a:latin typeface="Chalkduster"/>
                <a:ea typeface="Chalkduster"/>
                <a:cs typeface="Chalkduster"/>
                <a:sym typeface="Chalkduster"/>
              </a:defRPr>
            </a:lvl2pPr>
            <a:lvl3pPr marL="1447800" indent="-482600" defTabSz="457200">
              <a:spcBef>
                <a:spcPts val="3200"/>
              </a:spcBef>
              <a:buClrTx/>
              <a:buSzPct val="43000"/>
              <a:buBlip>
                <a:blip r:embed="rId3"/>
              </a:buBlip>
              <a:defRPr>
                <a:latin typeface="Chalkduster"/>
                <a:ea typeface="Chalkduster"/>
                <a:cs typeface="Chalkduster"/>
                <a:sym typeface="Chalkduster"/>
              </a:defRPr>
            </a:lvl3pPr>
            <a:lvl4pPr marL="1930400" indent="-482600" defTabSz="457200">
              <a:spcBef>
                <a:spcPts val="3200"/>
              </a:spcBef>
              <a:buClrTx/>
              <a:buSzPct val="43000"/>
              <a:buBlip>
                <a:blip r:embed="rId3"/>
              </a:buBlip>
              <a:defRPr>
                <a:latin typeface="Chalkduster"/>
                <a:ea typeface="Chalkduster"/>
                <a:cs typeface="Chalkduster"/>
                <a:sym typeface="Chalkduster"/>
              </a:defRPr>
            </a:lvl4pPr>
            <a:lvl5pPr marL="2413000" indent="-482600" defTabSz="457200">
              <a:spcBef>
                <a:spcPts val="3200"/>
              </a:spcBef>
              <a:buClrTx/>
              <a:buSzPct val="43000"/>
              <a:buBlip>
                <a:blip r:embed="rId3"/>
              </a:buBlip>
              <a:defRPr>
                <a:latin typeface="Chalkduster"/>
                <a:ea typeface="Chalkduster"/>
                <a:cs typeface="Chalkduster"/>
                <a:sym typeface="Chalkduster"/>
              </a:defRPr>
            </a:lvl5pPr>
          </a:lstStyle>
          <a:p>
            <a:pPr/>
            <a:r>
              <a:t>Body Level One</a:t>
            </a:r>
          </a:p>
          <a:p>
            <a:pPr lvl="1"/>
            <a:r>
              <a:t>Body Level Two</a:t>
            </a:r>
          </a:p>
          <a:p>
            <a:pPr lvl="2"/>
            <a:r>
              <a:t>Body Level Three</a:t>
            </a:r>
          </a:p>
          <a:p>
            <a:pPr lvl="3"/>
            <a:r>
              <a:t>Body Level Four</a:t>
            </a:r>
          </a:p>
          <a:p>
            <a:pPr lvl="4"/>
            <a:r>
              <a:t>Body Level Five</a:t>
            </a:r>
          </a:p>
        </p:txBody>
      </p:sp>
      <p:sp>
        <p:nvSpPr>
          <p:cNvPr id="145" name="Slide Number"/>
          <p:cNvSpPr txBox="1"/>
          <p:nvPr>
            <p:ph type="sldNum" sz="quarter" idx="2"/>
          </p:nvPr>
        </p:nvSpPr>
        <p:spPr>
          <a:xfrm>
            <a:off x="6256723" y="9197831"/>
            <a:ext cx="409839" cy="454170"/>
          </a:xfrm>
          <a:prstGeom prst="rect">
            <a:avLst/>
          </a:prstGeom>
        </p:spPr>
        <p:txBody>
          <a:bodyPr anchor="b"/>
          <a:lstStyle>
            <a:lvl1pPr algn="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53" name="Slide Number"/>
          <p:cNvSpPr txBox="1"/>
          <p:nvPr>
            <p:ph type="sldNum" sz="quarter" idx="2"/>
          </p:nvPr>
        </p:nvSpPr>
        <p:spPr>
          <a:xfrm>
            <a:off x="6297011" y="9197831"/>
            <a:ext cx="409839" cy="454170"/>
          </a:xfrm>
          <a:prstGeom prst="rect">
            <a:avLst/>
          </a:prstGeom>
        </p:spPr>
        <p:txBody>
          <a:bodyPr anchor="b"/>
          <a:lstStyle>
            <a:lvl1pP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19250" y="673100"/>
            <a:ext cx="9758016"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8919"/>
            <a:ext cx="5334001" cy="82169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Image"/>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7.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8.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1.png"/><Relationship Id="rId3" Type="http://schemas.openxmlformats.org/officeDocument/2006/relationships/image" Target="../media/image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t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tif"/></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t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Unidad 3…"/>
          <p:cNvSpPr txBox="1"/>
          <p:nvPr>
            <p:ph type="title"/>
          </p:nvPr>
        </p:nvSpPr>
        <p:spPr>
          <a:xfrm>
            <a:off x="1270000" y="596900"/>
            <a:ext cx="10464800" cy="3016201"/>
          </a:xfrm>
          <a:prstGeom prst="rect">
            <a:avLst/>
          </a:prstGeom>
        </p:spPr>
        <p:txBody>
          <a:bodyPr/>
          <a:lstStyle/>
          <a:p>
            <a:pPr defTabSz="374904">
              <a:defRPr sz="5904"/>
            </a:pPr>
            <a:r>
              <a:t>Unidad 3</a:t>
            </a:r>
          </a:p>
          <a:p>
            <a:pPr defTabSz="374904">
              <a:defRPr sz="5904"/>
            </a:pPr>
          </a:p>
          <a:p>
            <a:pPr defTabSz="374904">
              <a:defRPr sz="5904"/>
            </a:pPr>
            <a:r>
              <a:t>UNIÓN DE PALABRAS</a:t>
            </a:r>
          </a:p>
        </p:txBody>
      </p:sp>
      <p:sp>
        <p:nvSpPr>
          <p:cNvPr id="163" name="LECCIONES…"/>
          <p:cNvSpPr txBox="1"/>
          <p:nvPr>
            <p:ph type="body" sz="half" idx="1"/>
          </p:nvPr>
        </p:nvSpPr>
        <p:spPr>
          <a:xfrm>
            <a:off x="1397000" y="3623254"/>
            <a:ext cx="10464800" cy="4225728"/>
          </a:xfrm>
          <a:prstGeom prst="rect">
            <a:avLst/>
          </a:prstGeom>
        </p:spPr>
        <p:txBody>
          <a:bodyPr/>
          <a:lstStyle/>
          <a:p>
            <a:pPr/>
          </a:p>
          <a:p>
            <a:pPr/>
            <a:r>
              <a:t>LECCIONES</a:t>
            </a:r>
          </a:p>
          <a:p>
            <a:pPr lvl="7" marL="0" indent="1600200" defTabSz="457200">
              <a:spcBef>
                <a:spcPts val="0"/>
              </a:spcBef>
              <a:buClrTx/>
              <a:buSzTx/>
              <a:buNone/>
              <a:defRPr sz="3600">
                <a:latin typeface="Chalkduster"/>
                <a:ea typeface="Chalkduster"/>
                <a:cs typeface="Chalkduster"/>
                <a:sym typeface="Chalkduster"/>
              </a:defRPr>
            </a:pPr>
            <a:r>
              <a:t>1. Frase y Oración</a:t>
            </a:r>
          </a:p>
          <a:p>
            <a:pPr lvl="7" marL="0" indent="1600200" defTabSz="457200">
              <a:spcBef>
                <a:spcPts val="0"/>
              </a:spcBef>
              <a:buClrTx/>
              <a:buSzTx/>
              <a:buNone/>
              <a:defRPr sz="3600">
                <a:latin typeface="Chalkduster"/>
                <a:ea typeface="Chalkduster"/>
                <a:cs typeface="Chalkduster"/>
                <a:sym typeface="Chalkduster"/>
              </a:defRPr>
            </a:pPr>
            <a:r>
              <a:t>2. Oración </a:t>
            </a:r>
          </a:p>
          <a:p>
            <a:pPr lvl="7" marL="0" indent="1600200" defTabSz="457200">
              <a:spcBef>
                <a:spcPts val="0"/>
              </a:spcBef>
              <a:buClrTx/>
              <a:buSzTx/>
              <a:buNone/>
              <a:defRPr sz="3600">
                <a:latin typeface="Chalkduster"/>
                <a:ea typeface="Chalkduster"/>
                <a:cs typeface="Chalkduster"/>
                <a:sym typeface="Chalkduster"/>
              </a:defRPr>
            </a:pPr>
            <a:r>
              <a:t>3. Párrafo</a:t>
            </a:r>
          </a:p>
        </p:txBody>
      </p:sp>
      <p:sp>
        <p:nvSpPr>
          <p:cNvPr id="164" name="Apple"/>
          <p:cNvSpPr/>
          <p:nvPr/>
        </p:nvSpPr>
        <p:spPr>
          <a:xfrm>
            <a:off x="11272154" y="7859135"/>
            <a:ext cx="1168519" cy="1329682"/>
          </a:xfrm>
          <a:custGeom>
            <a:avLst/>
            <a:gdLst/>
            <a:ahLst/>
            <a:cxnLst>
              <a:cxn ang="0">
                <a:pos x="wd2" y="hd2"/>
              </a:cxn>
              <a:cxn ang="5400000">
                <a:pos x="wd2" y="hd2"/>
              </a:cxn>
              <a:cxn ang="10800000">
                <a:pos x="wd2" y="hd2"/>
              </a:cxn>
              <a:cxn ang="16200000">
                <a:pos x="wd2" y="hd2"/>
              </a:cxn>
            </a:cxnLst>
            <a:rect l="0" t="0" r="r" b="b"/>
            <a:pathLst>
              <a:path w="17410" h="20613" fill="norm" stroke="1" extrusionOk="0">
                <a:moveTo>
                  <a:pt x="0" y="2"/>
                </a:moveTo>
                <a:cubicBezTo>
                  <a:pt x="1451" y="3943"/>
                  <a:pt x="5157" y="4456"/>
                  <a:pt x="6978" y="3382"/>
                </a:cubicBezTo>
                <a:cubicBezTo>
                  <a:pt x="7286" y="3563"/>
                  <a:pt x="8060" y="4073"/>
                  <a:pt x="8550" y="4884"/>
                </a:cubicBezTo>
                <a:cubicBezTo>
                  <a:pt x="8454" y="5252"/>
                  <a:pt x="8387" y="5636"/>
                  <a:pt x="8341" y="6039"/>
                </a:cubicBezTo>
                <a:cubicBezTo>
                  <a:pt x="7169" y="5159"/>
                  <a:pt x="4412" y="3710"/>
                  <a:pt x="1571" y="6696"/>
                </a:cubicBezTo>
                <a:cubicBezTo>
                  <a:pt x="-2090" y="10545"/>
                  <a:pt x="1666" y="17304"/>
                  <a:pt x="3532" y="19171"/>
                </a:cubicBezTo>
                <a:cubicBezTo>
                  <a:pt x="5051" y="20690"/>
                  <a:pt x="7284" y="21033"/>
                  <a:pt x="8895" y="20084"/>
                </a:cubicBezTo>
                <a:cubicBezTo>
                  <a:pt x="10541" y="20966"/>
                  <a:pt x="12760" y="20533"/>
                  <a:pt x="14220" y="18952"/>
                </a:cubicBezTo>
                <a:cubicBezTo>
                  <a:pt x="16014" y="17010"/>
                  <a:pt x="19510" y="10100"/>
                  <a:pt x="15705" y="6404"/>
                </a:cubicBezTo>
                <a:cubicBezTo>
                  <a:pt x="12821" y="3604"/>
                  <a:pt x="10177" y="5030"/>
                  <a:pt x="8996" y="5962"/>
                </a:cubicBezTo>
                <a:cubicBezTo>
                  <a:pt x="9362" y="4276"/>
                  <a:pt x="10299" y="2881"/>
                  <a:pt x="11830" y="1818"/>
                </a:cubicBezTo>
                <a:cubicBezTo>
                  <a:pt x="12127" y="1605"/>
                  <a:pt x="11429" y="972"/>
                  <a:pt x="11062" y="1235"/>
                </a:cubicBezTo>
                <a:cubicBezTo>
                  <a:pt x="9865" y="2172"/>
                  <a:pt x="9134" y="3168"/>
                  <a:pt x="8722" y="4327"/>
                </a:cubicBezTo>
                <a:cubicBezTo>
                  <a:pt x="8152" y="3554"/>
                  <a:pt x="7406" y="3094"/>
                  <a:pt x="7137" y="2944"/>
                </a:cubicBezTo>
                <a:cubicBezTo>
                  <a:pt x="6952" y="2300"/>
                  <a:pt x="6374" y="756"/>
                  <a:pt x="4976" y="243"/>
                </a:cubicBezTo>
                <a:cubicBezTo>
                  <a:pt x="2769" y="-567"/>
                  <a:pt x="2384" y="993"/>
                  <a:pt x="0" y="2"/>
                </a:cubicBezTo>
                <a:close/>
              </a:path>
            </a:pathLst>
          </a:custGeom>
          <a:solidFill>
            <a:srgbClr val="C13521"/>
          </a:solid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65" name="Dingbat Check"/>
          <p:cNvSpPr/>
          <p:nvPr/>
        </p:nvSpPr>
        <p:spPr>
          <a:xfrm>
            <a:off x="1901929" y="6176096"/>
            <a:ext cx="1301542" cy="1236808"/>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C13521"/>
          </a:solid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Unidad 3. Unión de Palabras…"/>
          <p:cNvSpPr txBox="1"/>
          <p:nvPr>
            <p:ph type="title"/>
          </p:nvPr>
        </p:nvSpPr>
        <p:spPr>
          <a:xfrm>
            <a:off x="2349500" y="-393700"/>
            <a:ext cx="10464800" cy="2540000"/>
          </a:xfrm>
          <a:prstGeom prst="rect">
            <a:avLst/>
          </a:prstGeom>
        </p:spPr>
        <p:txBody>
          <a:bodyPr/>
          <a:lstStyle/>
          <a:p>
            <a:pPr algn="r">
              <a:defRPr sz="2700"/>
            </a:pPr>
            <a:r>
              <a:t>Unidad 3. Unión de Palabras </a:t>
            </a:r>
          </a:p>
          <a:p>
            <a:pPr algn="r">
              <a:defRPr sz="2700"/>
            </a:pPr>
            <a:r>
              <a:t>Lección 3. Párrafo</a:t>
            </a:r>
          </a:p>
        </p:txBody>
      </p:sp>
      <p:grpSp>
        <p:nvGrpSpPr>
          <p:cNvPr id="205" name="Párrafo…"/>
          <p:cNvGrpSpPr/>
          <p:nvPr/>
        </p:nvGrpSpPr>
        <p:grpSpPr>
          <a:xfrm>
            <a:off x="1227401" y="1336615"/>
            <a:ext cx="10778598" cy="1593970"/>
            <a:chOff x="0" y="0"/>
            <a:chExt cx="10778597" cy="1593969"/>
          </a:xfrm>
        </p:grpSpPr>
        <p:sp>
          <p:nvSpPr>
            <p:cNvPr id="204" name="Párrafo…"/>
            <p:cNvSpPr txBox="1"/>
            <p:nvPr/>
          </p:nvSpPr>
          <p:spPr>
            <a:xfrm>
              <a:off x="25400" y="25400"/>
              <a:ext cx="10727798" cy="154317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marL="508000" indent="-508000" algn="l" defTabSz="457200">
                <a:buSzPct val="43000"/>
                <a:buBlip>
                  <a:blip r:embed="rId2"/>
                </a:buBlip>
                <a:defRPr b="0" sz="3700">
                  <a:solidFill>
                    <a:srgbClr val="A8E685"/>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lvl1pPr>
              <a:lvl2pPr algn="l" defTabSz="457200">
                <a:defRPr b="0" sz="37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lvl2pPr>
            </a:lstStyle>
            <a:p>
              <a:pPr/>
              <a:r>
                <a:t>Párrafo</a:t>
              </a:r>
            </a:p>
            <a:p>
              <a:pPr lvl="1"/>
              <a:r>
                <a:t>Conjunto de enunciados</a:t>
              </a:r>
            </a:p>
          </p:txBody>
        </p:sp>
        <p:pic>
          <p:nvPicPr>
            <p:cNvPr id="203" name="Párrafo…" descr="Párrafo…"/>
            <p:cNvPicPr>
              <a:picLocks noChangeAspect="0"/>
            </p:cNvPicPr>
            <p:nvPr/>
          </p:nvPicPr>
          <p:blipFill>
            <a:blip r:embed="rId3">
              <a:extLst/>
            </a:blip>
            <a:stretch>
              <a:fillRect/>
            </a:stretch>
          </p:blipFill>
          <p:spPr>
            <a:xfrm>
              <a:off x="0" y="0"/>
              <a:ext cx="10778598" cy="1593970"/>
            </a:xfrm>
            <a:prstGeom prst="rect">
              <a:avLst/>
            </a:prstGeom>
            <a:effectLst/>
          </p:spPr>
        </p:pic>
      </p:grpSp>
      <p:grpSp>
        <p:nvGrpSpPr>
          <p:cNvPr id="208" name="Párrafo…"/>
          <p:cNvGrpSpPr/>
          <p:nvPr/>
        </p:nvGrpSpPr>
        <p:grpSpPr>
          <a:xfrm>
            <a:off x="1227401" y="3057465"/>
            <a:ext cx="10778598" cy="2990970"/>
            <a:chOff x="0" y="0"/>
            <a:chExt cx="10778597" cy="2990968"/>
          </a:xfrm>
        </p:grpSpPr>
        <p:sp>
          <p:nvSpPr>
            <p:cNvPr id="207" name="Párrafo…"/>
            <p:cNvSpPr txBox="1"/>
            <p:nvPr/>
          </p:nvSpPr>
          <p:spPr>
            <a:xfrm>
              <a:off x="25400" y="25400"/>
              <a:ext cx="10727798" cy="294017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marL="508000" indent="-508000" algn="l" defTabSz="457200">
                <a:buSzPct val="43000"/>
                <a:buBlip>
                  <a:blip r:embed="rId2"/>
                </a:buBlip>
                <a:defRPr b="0" sz="3700">
                  <a:solidFill>
                    <a:srgbClr val="A8E685"/>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Párrafo</a:t>
              </a:r>
            </a:p>
            <a:p>
              <a:pPr lvl="1" algn="l" defTabSz="457200">
                <a:defRPr b="0" sz="37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Unidad de pensamiento</a:t>
              </a:r>
            </a:p>
            <a:p>
              <a:pPr lvl="1" algn="l" defTabSz="457200">
                <a:defRPr b="0" sz="37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Flujo de pensamiento</a:t>
              </a:r>
            </a:p>
            <a:p>
              <a:pPr lvl="1" algn="l" defTabSz="457200">
                <a:defRPr b="0" sz="37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Hilo de </a:t>
              </a:r>
              <a:r>
                <a:rPr>
                  <a:solidFill>
                    <a:srgbClr val="FF2600"/>
                  </a:solidFill>
                </a:rPr>
                <a:t>pensamiento</a:t>
              </a:r>
            </a:p>
          </p:txBody>
        </p:sp>
        <p:pic>
          <p:nvPicPr>
            <p:cNvPr id="206" name="Párrafo…" descr="Párrafo…"/>
            <p:cNvPicPr>
              <a:picLocks noChangeAspect="0"/>
            </p:cNvPicPr>
            <p:nvPr/>
          </p:nvPicPr>
          <p:blipFill>
            <a:blip r:embed="rId4">
              <a:extLst/>
            </a:blip>
            <a:stretch>
              <a:fillRect/>
            </a:stretch>
          </p:blipFill>
          <p:spPr>
            <a:xfrm>
              <a:off x="0" y="0"/>
              <a:ext cx="10778598" cy="2990970"/>
            </a:xfrm>
            <a:prstGeom prst="rect">
              <a:avLst/>
            </a:prstGeom>
            <a:effectLst/>
          </p:spPr>
        </p:pic>
      </p:grpSp>
      <p:grpSp>
        <p:nvGrpSpPr>
          <p:cNvPr id="211" name="Párrafo…"/>
          <p:cNvGrpSpPr/>
          <p:nvPr/>
        </p:nvGrpSpPr>
        <p:grpSpPr>
          <a:xfrm>
            <a:off x="1227401" y="6175315"/>
            <a:ext cx="10778598" cy="2990970"/>
            <a:chOff x="0" y="0"/>
            <a:chExt cx="10778597" cy="2990968"/>
          </a:xfrm>
        </p:grpSpPr>
        <p:sp>
          <p:nvSpPr>
            <p:cNvPr id="210" name="Párrafo…"/>
            <p:cNvSpPr txBox="1"/>
            <p:nvPr/>
          </p:nvSpPr>
          <p:spPr>
            <a:xfrm>
              <a:off x="25400" y="25400"/>
              <a:ext cx="10727798" cy="294017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marL="508000" indent="-508000" algn="l" defTabSz="457200">
                <a:buSzPct val="43000"/>
                <a:buBlip>
                  <a:blip r:embed="rId2"/>
                </a:buBlip>
                <a:defRPr b="0" sz="3700">
                  <a:solidFill>
                    <a:srgbClr val="A8E685"/>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lvl1pPr>
              <a:lvl2pPr algn="l" defTabSz="457200">
                <a:defRPr b="0" sz="37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lvl2pPr>
            </a:lstStyle>
            <a:p>
              <a:pPr/>
              <a:r>
                <a:t>Párrafo</a:t>
              </a:r>
            </a:p>
            <a:p>
              <a:pPr lvl="1"/>
              <a:r>
                <a:t>Enunciados RELACIONADOS para construir la idea, el tema o el concepto.</a:t>
              </a:r>
            </a:p>
          </p:txBody>
        </p:sp>
        <p:pic>
          <p:nvPicPr>
            <p:cNvPr id="209" name="Párrafo…" descr="Párrafo…"/>
            <p:cNvPicPr>
              <a:picLocks noChangeAspect="0"/>
            </p:cNvPicPr>
            <p:nvPr/>
          </p:nvPicPr>
          <p:blipFill>
            <a:blip r:embed="rId4">
              <a:extLst/>
            </a:blip>
            <a:stretch>
              <a:fillRect/>
            </a:stretch>
          </p:blipFill>
          <p:spPr>
            <a:xfrm>
              <a:off x="0" y="0"/>
              <a:ext cx="10778598" cy="2990970"/>
            </a:xfrm>
            <a:prstGeom prst="rect">
              <a:avLst/>
            </a:prstGeom>
            <a:effectLst/>
          </p:spPr>
        </p:pic>
      </p:gr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Unidad 3. Unión de Palabras…"/>
          <p:cNvSpPr txBox="1"/>
          <p:nvPr>
            <p:ph type="title"/>
          </p:nvPr>
        </p:nvSpPr>
        <p:spPr>
          <a:xfrm>
            <a:off x="2349500" y="-393700"/>
            <a:ext cx="10464800" cy="2540000"/>
          </a:xfrm>
          <a:prstGeom prst="rect">
            <a:avLst/>
          </a:prstGeom>
        </p:spPr>
        <p:txBody>
          <a:bodyPr/>
          <a:lstStyle/>
          <a:p>
            <a:pPr algn="r">
              <a:defRPr sz="2700"/>
            </a:pPr>
            <a:r>
              <a:t>Unidad 3. Unión de Palabras </a:t>
            </a:r>
          </a:p>
          <a:p>
            <a:pPr algn="r">
              <a:defRPr sz="2700"/>
            </a:pPr>
            <a:r>
              <a:t>Lección 3. Párrafo</a:t>
            </a:r>
          </a:p>
        </p:txBody>
      </p:sp>
      <p:grpSp>
        <p:nvGrpSpPr>
          <p:cNvPr id="216" name="Párrafo…"/>
          <p:cNvGrpSpPr/>
          <p:nvPr/>
        </p:nvGrpSpPr>
        <p:grpSpPr>
          <a:xfrm>
            <a:off x="1227401" y="2035031"/>
            <a:ext cx="10778598" cy="1581438"/>
            <a:chOff x="0" y="0"/>
            <a:chExt cx="10778597" cy="1581437"/>
          </a:xfrm>
        </p:grpSpPr>
        <p:sp>
          <p:nvSpPr>
            <p:cNvPr id="215" name="Párrafo…"/>
            <p:cNvSpPr txBox="1"/>
            <p:nvPr/>
          </p:nvSpPr>
          <p:spPr>
            <a:xfrm>
              <a:off x="25400" y="25400"/>
              <a:ext cx="10727798" cy="1530638"/>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marL="508000" indent="-508000" algn="l" defTabSz="457200">
                <a:buSzPct val="43000"/>
                <a:buBlip>
                  <a:blip r:embed="rId2"/>
                </a:buBlip>
                <a:defRPr b="0" sz="3700">
                  <a:solidFill>
                    <a:srgbClr val="A8E685"/>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lvl1pPr>
              <a:lvl2pPr algn="l" defTabSz="457200">
                <a:defRPr b="0" sz="36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lvl2pPr>
            </a:lstStyle>
            <a:p>
              <a:pPr/>
              <a:r>
                <a:t>Párrafo</a:t>
              </a:r>
            </a:p>
            <a:p>
              <a:pPr lvl="1"/>
              <a:r>
                <a:t>Conjunto de enunciados relacionados</a:t>
              </a:r>
            </a:p>
          </p:txBody>
        </p:sp>
        <p:pic>
          <p:nvPicPr>
            <p:cNvPr id="214" name="Párrafo…" descr="Párrafo…"/>
            <p:cNvPicPr>
              <a:picLocks noChangeAspect="0"/>
            </p:cNvPicPr>
            <p:nvPr/>
          </p:nvPicPr>
          <p:blipFill>
            <a:blip r:embed="rId3">
              <a:extLst/>
            </a:blip>
            <a:stretch>
              <a:fillRect/>
            </a:stretch>
          </p:blipFill>
          <p:spPr>
            <a:xfrm>
              <a:off x="0" y="-1"/>
              <a:ext cx="10778598" cy="1581439"/>
            </a:xfrm>
            <a:prstGeom prst="rect">
              <a:avLst/>
            </a:prstGeom>
            <a:effectLst/>
          </p:spPr>
        </p:pic>
      </p:grpSp>
      <p:sp>
        <p:nvSpPr>
          <p:cNvPr id="217" name="Aquel día no fue posible salir de paseo. Por la mañana jugamos durante una hora entre los matorrales, pero después de comer, el frío viento invernal trajo consigo unas nubes tan sombrías y una lluvia tan recia, que toda posibilidad de salir se disipó."/>
          <p:cNvSpPr txBox="1"/>
          <p:nvPr/>
        </p:nvSpPr>
        <p:spPr>
          <a:xfrm>
            <a:off x="1160688" y="4121543"/>
            <a:ext cx="10683424" cy="15105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defTabSz="457200">
              <a:lnSpc>
                <a:spcPts val="4800"/>
              </a:lnSpc>
              <a:spcBef>
                <a:spcPts val="1200"/>
              </a:spcBef>
              <a:defRPr b="0" sz="2500">
                <a:latin typeface="Times New Roman"/>
                <a:ea typeface="Times New Roman"/>
                <a:cs typeface="Times New Roman"/>
                <a:sym typeface="Times New Roman"/>
              </a:defRPr>
            </a:pPr>
            <a:r>
              <a:t>Aquel día no fue posible salir de paseo. Por la mañana jugamos durante una hora entre los matorrales, pero después de comer, el frío viento invernal trajo consigo unas nubes tan sombrías y una lluvia tan recia, que toda posibilidad de salir se disipó.</a:t>
            </a:r>
          </a:p>
        </p:txBody>
      </p:sp>
      <p:sp>
        <p:nvSpPr>
          <p:cNvPr id="218" name="Aquel día no fue posible salir de paseo. Los paseos son hermosos. Por la mañana jugamos durante una hora entre los matorrales, pero después de salir de paseo y  comer, el frío viento invernal trajo consigo unas nubes tan sombrías y una lluvia tan recia, que toda posibilidad de salir se disipó y por eso no salimos."/>
          <p:cNvSpPr txBox="1"/>
          <p:nvPr/>
        </p:nvSpPr>
        <p:spPr>
          <a:xfrm>
            <a:off x="1160688" y="6045199"/>
            <a:ext cx="10683424" cy="251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defTabSz="457200">
              <a:lnSpc>
                <a:spcPts val="4800"/>
              </a:lnSpc>
              <a:spcBef>
                <a:spcPts val="1200"/>
              </a:spcBef>
              <a:defRPr b="0" sz="2500">
                <a:latin typeface="Papyrus"/>
                <a:ea typeface="Papyrus"/>
                <a:cs typeface="Papyrus"/>
                <a:sym typeface="Papyrus"/>
              </a:defRPr>
            </a:pPr>
            <a:r>
              <a:t>Aquel día no fue posible salir de paseo. </a:t>
            </a:r>
            <a:r>
              <a:rPr u="sng"/>
              <a:t>Los paseos son hermosos. </a:t>
            </a:r>
            <a:r>
              <a:t>Por la mañana jugamos durante una hora entre los matorrales, pero después </a:t>
            </a:r>
            <a:r>
              <a:rPr u="sng"/>
              <a:t>de salir de paseo y </a:t>
            </a:r>
            <a:r>
              <a:t> comer, el frío viento invernal trajo consigo unas nubes tan sombrías y una lluvia tan recia, que toda posibilidad de salir se disipó </a:t>
            </a:r>
            <a:r>
              <a:rPr u="sng"/>
              <a:t>y por eso no salimos</a:t>
            </a:r>
            <a:r>
              <a:t>.</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Unidad 3. Unión de Palabras…"/>
          <p:cNvSpPr txBox="1"/>
          <p:nvPr>
            <p:ph type="title"/>
          </p:nvPr>
        </p:nvSpPr>
        <p:spPr>
          <a:xfrm>
            <a:off x="2349500" y="-393700"/>
            <a:ext cx="10464800" cy="2540000"/>
          </a:xfrm>
          <a:prstGeom prst="rect">
            <a:avLst/>
          </a:prstGeom>
        </p:spPr>
        <p:txBody>
          <a:bodyPr/>
          <a:lstStyle/>
          <a:p>
            <a:pPr algn="r">
              <a:defRPr sz="2700"/>
            </a:pPr>
            <a:r>
              <a:t>Unidad 3. Unión de Palabras </a:t>
            </a:r>
          </a:p>
          <a:p>
            <a:pPr algn="r">
              <a:defRPr sz="2700"/>
            </a:pPr>
            <a:r>
              <a:t>Lección 3. Párrafo</a:t>
            </a:r>
          </a:p>
        </p:txBody>
      </p:sp>
      <p:grpSp>
        <p:nvGrpSpPr>
          <p:cNvPr id="223" name="Párrafo…"/>
          <p:cNvGrpSpPr/>
          <p:nvPr/>
        </p:nvGrpSpPr>
        <p:grpSpPr>
          <a:xfrm>
            <a:off x="1316301" y="2193781"/>
            <a:ext cx="10778598" cy="5023138"/>
            <a:chOff x="0" y="0"/>
            <a:chExt cx="10778597" cy="5023137"/>
          </a:xfrm>
        </p:grpSpPr>
        <p:sp>
          <p:nvSpPr>
            <p:cNvPr id="222" name="Párrafo…"/>
            <p:cNvSpPr txBox="1"/>
            <p:nvPr/>
          </p:nvSpPr>
          <p:spPr>
            <a:xfrm>
              <a:off x="25400" y="25400"/>
              <a:ext cx="10727798" cy="4972338"/>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marL="508000" indent="-508000" algn="l" defTabSz="457200">
                <a:buSzPct val="43000"/>
                <a:buBlip>
                  <a:blip r:embed="rId2"/>
                </a:buBlip>
                <a:defRPr b="0" sz="3700">
                  <a:solidFill>
                    <a:srgbClr val="A8E685"/>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a:p>
              <a:pPr lvl="1" marL="1079500" indent="-508000" algn="l" defTabSz="457200">
                <a:buSzPct val="43000"/>
                <a:buBlip>
                  <a:blip r:embed="rId2"/>
                </a:buBlip>
                <a:defRPr b="0" sz="3700">
                  <a:solidFill>
                    <a:srgbClr val="A8E685"/>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Párrafo</a:t>
              </a:r>
            </a:p>
            <a:p>
              <a:pPr lvl="1" algn="l" defTabSz="457200">
                <a:defRPr b="0" sz="36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Conjunto de enunciados relacionados</a:t>
              </a:r>
            </a:p>
            <a:p>
              <a:pPr lvl="1" marL="1143000" indent="-571500" algn="l" defTabSz="457200">
                <a:buSzPct val="100000"/>
                <a:buChar char="-"/>
                <a:defRPr b="0" sz="36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Primer enunciado</a:t>
              </a:r>
            </a:p>
            <a:p>
              <a:pPr lvl="1" marL="1143000" indent="-571500" algn="l" defTabSz="457200">
                <a:buSzPct val="100000"/>
                <a:buChar char="-"/>
                <a:defRPr b="0" sz="36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Enunciados siguientes</a:t>
              </a:r>
            </a:p>
            <a:p>
              <a:pPr lvl="1" marL="1143000" indent="-571500" algn="l" defTabSz="457200">
                <a:buSzPct val="100000"/>
                <a:buChar char="-"/>
                <a:defRPr b="0" sz="36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Enunciado final</a:t>
              </a:r>
            </a:p>
          </p:txBody>
        </p:sp>
        <p:pic>
          <p:nvPicPr>
            <p:cNvPr id="221" name="Párrafo…" descr="Párrafo…"/>
            <p:cNvPicPr>
              <a:picLocks noChangeAspect="0"/>
            </p:cNvPicPr>
            <p:nvPr/>
          </p:nvPicPr>
          <p:blipFill>
            <a:blip r:embed="rId3">
              <a:extLst/>
            </a:blip>
            <a:stretch>
              <a:fillRect/>
            </a:stretch>
          </p:blipFill>
          <p:spPr>
            <a:xfrm>
              <a:off x="0" y="0"/>
              <a:ext cx="10778598" cy="5023138"/>
            </a:xfrm>
            <a:prstGeom prst="rect">
              <a:avLst/>
            </a:prstGeom>
            <a:effectLst/>
          </p:spPr>
        </p:pic>
      </p:gr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Unidad 3. Unión de Palabras…"/>
          <p:cNvSpPr txBox="1"/>
          <p:nvPr>
            <p:ph type="title"/>
          </p:nvPr>
        </p:nvSpPr>
        <p:spPr>
          <a:xfrm>
            <a:off x="2362200" y="-444500"/>
            <a:ext cx="10464800" cy="2540000"/>
          </a:xfrm>
          <a:prstGeom prst="rect">
            <a:avLst/>
          </a:prstGeom>
        </p:spPr>
        <p:txBody>
          <a:bodyPr/>
          <a:lstStyle/>
          <a:p>
            <a:pPr algn="r">
              <a:defRPr sz="2700"/>
            </a:pPr>
            <a:r>
              <a:t>Unidad 3. Unión de Palabras </a:t>
            </a:r>
          </a:p>
          <a:p>
            <a:pPr algn="r">
              <a:defRPr sz="2700"/>
            </a:pPr>
            <a:r>
              <a:t>Lección 3. Párrafo</a:t>
            </a:r>
          </a:p>
        </p:txBody>
      </p:sp>
      <p:grpSp>
        <p:nvGrpSpPr>
          <p:cNvPr id="228" name="En la tierra todos tenían entonces una sola lengua y unas mismas palabras, pero sucedió que, cuando salieron de oriente, hallaron una llanura en la tierra de Sinar y se establecieron allí. Y se dijeron unos a otros: «Vamos a hacer ladrillos y a cocerlos en el fuego.» Y los ladrillos les sirvieron como piedras, y el asfalto les sirvió de mezcla, y dijeron: «Vamos a edificar una ciudad, y una torre cuya cúspide llegue hasta el cielo. Hagámonos de renombre, por si llegamos a esparcirnos por toda la tierra.»Pero el Señor descendió para ver la ciudad y la torre que los hijos de los hombres estaban edificando, y dijo: «Esta gente es una sola, y todos ellos tienen un solo lenguaje. Ya han comenzado su obra, y ahora nada los hará desistir de lo que han pensado hacer. Así que descendamos allá y confundamos su lengua, para que ninguno entienda la lengua de su compañero.» Así fue como el Señor los esparció por toda la tierra, y como dejaron de edificar la ciudad. Por eso la ciudad se llamó Babel, porque allí el Señor confundió el lenguaje de toda la tierra, y desde allí los esparció por toda la superficie de la tierra."/>
          <p:cNvGrpSpPr/>
          <p:nvPr/>
        </p:nvGrpSpPr>
        <p:grpSpPr>
          <a:xfrm>
            <a:off x="833701" y="2156652"/>
            <a:ext cx="11665911" cy="6634096"/>
            <a:chOff x="0" y="0"/>
            <a:chExt cx="11665909" cy="6634094"/>
          </a:xfrm>
        </p:grpSpPr>
        <p:sp>
          <p:nvSpPr>
            <p:cNvPr id="227" name="En la tierra todos tenían entonces una sola lengua y unas mismas palabras, pero sucedió que, cuando salieron de oriente, hallaron una llanura en la tierra de Sinar y se establecieron allí. Y se dijeron unos a otros: «Vamos a hacer ladrillos y a cocerlos en el fuego.» Y los ladrillos les sirvieron como piedras, y el asfalto les sirvió de mezcla, y dijeron: «Vamos a edificar una ciudad, y una torre cuya cúspide llegue hasta el cielo. Hagámonos de renombre, por si llegamos a esparcirnos por toda la tierra.»Pero el Señor descendió para ver la ciudad y la torre que los hijos de los hombres estaban edificando, y dijo: «Esta gente es una sola, y todos ellos tienen un solo lenguaje. Ya han comenzado su obra, y ahora nada los hará desistir de lo que han pensado hacer. Así que descendamos allá y confundamos su lengua, para que ninguno entienda la lengua de su compañero.» Así fue como el Señor los esparció por toda la tierra, y como dejaron de edificar la ciudad. Por eso la ciudad se llamó Babel, porque allí el Señor confundió el lenguaje de toda la tierra, y desde allí los esparció por toda la superficie de la tierra."/>
            <p:cNvSpPr txBox="1"/>
            <p:nvPr/>
          </p:nvSpPr>
          <p:spPr>
            <a:xfrm>
              <a:off x="25400" y="25400"/>
              <a:ext cx="11615111" cy="6583295"/>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1"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a:p>
              <a:pPr lvl="1" algn="l" defTabSz="457200">
                <a:defRPr b="0" sz="19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En la tierra todos tenían entonces una sola lengua y unas mismas palabras, pero sucedió que, cuando salieron de oriente, hallaron una llanura en la tierra de Sinar y se establecieron allí. Y se dijeron unos a otros: «Vamos a hacer ladrillos y a cocerlos en el fuego.» Y los ladrillos les sirvieron como piedras, y el asfalto les sirvió de mezcla, y dijeron: «Vamos a edificar una ciudad, y una torre cuya cúspide llegue hasta el cielo. Hagámonos de renombre, por si llegamos a esparcirnos por toda la tierra.»Pero el Señor descendió para ver la ciudad y la torre que los hijos de los hombres estaban edificando, y dijo: «Esta gente es una sola, y todos ellos tienen un solo lenguaje. Ya han comenzado su obra, y ahora nada los hará desistir de lo que han pensado hacer.</a:t>
              </a:r>
              <a:r>
                <a:rPr b="1">
                  <a:latin typeface="Arial"/>
                  <a:ea typeface="Arial"/>
                  <a:cs typeface="Arial"/>
                  <a:sym typeface="Arial"/>
                </a:rPr>
                <a:t> </a:t>
              </a:r>
              <a:r>
                <a:t>Así que descendamos allá y confundamos su lengua, para que ninguno entienda la lengua de su compañero.» Así fue como el Señor los esparció por toda la tierra, y como dejaron de edificar la ciudad. Por eso la ciudad se llamó Babel, porque allí el Señor confundió el lenguaje de toda la tierra, y desde allí los esparció por toda la superficie de la tierra.</a:t>
              </a:r>
              <a:endParaRPr>
                <a:latin typeface="Times"/>
                <a:ea typeface="Times"/>
                <a:cs typeface="Times"/>
                <a:sym typeface="Times"/>
              </a:endParaRPr>
            </a:p>
          </p:txBody>
        </p:sp>
        <p:pic>
          <p:nvPicPr>
            <p:cNvPr id="226" name="En la tierra todos tenían entonces una sola lengua y unas mismas palabras, pero sucedió que, cuando salieron de oriente, hallaron una llanura en la tierra de Sinar y se establecieron allí. Y se dijeron unos a otros: «Vamos a hacer ladrillos y a cocerlos en el fuego.» Y los ladrillos les sirvieron como piedras, y el asfalto les sirvió de mezcla, y dijeron: «Vamos a edificar una ciudad, y una torre cuya cúspide llegue hasta el cielo. Hagámonos de renombre, por si llegamos a esparcirnos por toda la tierra.»Pero el Señor descendió para ver la ciudad y la torre que los hijos de los hombres estaban edificando, y dijo: «Esta gente es una sola, y todos ellos tienen un solo lenguaje. Ya han comenzado su obra, y ahora nada los hará desistir de lo que han pensado hacer. Así que descendamos allá y confundamos su lengua, para que ninguno entienda la lengua de su compañero.» Así fue como el Señor los esparció por toda la tierra, y como dejaron de edificar la ciudad. Por eso la ciudad se llamó Babel, porque allí el Señor confundió el lenguaje de toda la tierra, y desde allí los esparció por toda la superficie de la tierra." descr="En la tierra todos tenían entonces una sola lengua y unas mismas palabras, pero sucedió que, cuando salieron de oriente, hallaron una llanura en la tierra de Sinar y se establecieron allí. Y se dijeron unos a otros: «Vamos a hacer ladrillos y a cocerlos en el fuego.» Y los ladrillos les sirvieron como piedras, y el asfalto les sirvió de mezcla, y dijeron: «Vamos a edificar una ciudad, y una torre cuya cúspide llegue hasta el cielo. Hagámonos de renombre, por si llegamos a esparcirnos por toda la tierra.»Pero el Señor descendió para ver la ciudad y la torre que los hijos de los hombres estaban edificando, y dijo: «Esta gente es una sola, y todos ellos tienen un solo lenguaje. Ya han comenzado su obra, y ahora nada los hará desistir de lo que han pensado hacer. Así que descendamos allá y confundamos su lengua, para que ninguno entienda la lengua de su compañero.» Así fue como el Señor los esparció por toda la tierra, y como dejaron de edificar la ciudad. Por eso la ciudad se llamó Babel, porque allí el Señor confundió el lenguaje de toda la tierra, y desde allí los esparció por toda la superficie de la tierra."/>
            <p:cNvPicPr>
              <a:picLocks noChangeAspect="0"/>
            </p:cNvPicPr>
            <p:nvPr/>
          </p:nvPicPr>
          <p:blipFill>
            <a:blip r:embed="rId2">
              <a:extLst/>
            </a:blip>
            <a:stretch>
              <a:fillRect/>
            </a:stretch>
          </p:blipFill>
          <p:spPr>
            <a:xfrm>
              <a:off x="0" y="-1"/>
              <a:ext cx="11665910" cy="6634096"/>
            </a:xfrm>
            <a:prstGeom prst="rect">
              <a:avLst/>
            </a:prstGeom>
            <a:effectLst/>
          </p:spPr>
        </p:pic>
      </p:gr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32" name="En la tierra todos tenían entonces una sola lengua y unas mismas palabras, pero sucedió que, cuando salieron de oriente, hallaron una llanura en la tierra de Sinar y se establecieron allí. Y se dijeron unos a otros: «Vamos a hacer ladrillos y a cocerlos en el fuego.» Y los ladrillos les sirvieron como piedras, y el asfalto les sirvió de mezcla, y dijeron: «Vamos a edificar una ciudad, y una torre cuya cúspide llegue hasta el cielo. Hagámonos de renombre, por si llegamos a esparcirnos por toda la tierra.» Pero el Señor descendió para ver la ciudad y la torre que los hijos de los hombres estaban edificando, y dijo: «Esta gente es una sola, y todos ellos tienen un solo lenguaje. Ya han comenzado su obra, y ahora nada los hará desistir de lo que han pensado hacer. Así que descendamos allá y confundamos su lengua, para que ninguno entienda la lengua de su compañero.» Así fue como el Señor los esparció por toda la tierra, y como dejaron de edificar la ciudad. Por eso la ciudad se llamó Babel, porque allí el Señor confundió el lenguaje de toda la tierra, y desde allí los esparció por toda la superficie de la tierra.…"/>
          <p:cNvGrpSpPr/>
          <p:nvPr/>
        </p:nvGrpSpPr>
        <p:grpSpPr>
          <a:xfrm>
            <a:off x="833701" y="533400"/>
            <a:ext cx="11665911" cy="8686800"/>
            <a:chOff x="0" y="0"/>
            <a:chExt cx="11665909" cy="8686800"/>
          </a:xfrm>
        </p:grpSpPr>
        <p:sp>
          <p:nvSpPr>
            <p:cNvPr id="231" name="En la tierra todos tenían entonces una sola lengua y unas mismas palabras, pero sucedió que, cuando salieron de oriente, hallaron una llanura en la tierra de Sinar y se establecieron allí. Y se dijeron unos a otros: «Vamos a hacer ladrillos y a cocerlos en el fuego.» Y los ladrillos les sirvieron como piedras, y el asfalto les sirvió de mezcla, y dijeron: «Vamos a edificar una ciudad, y una torre cuya cúspide llegue hasta el cielo. Hagámonos de renombre, por si llegamos a esparcirnos por toda la tierra.» Pero el Señor descendió para ver la ciudad y la torre que los hijos de los hombres estaban edificando, y dijo: «Esta gente es una sola, y todos ellos tienen un solo lenguaje. Ya han comenzado su obra, y ahora nada los hará desistir de lo que han pensado hacer. Así que descendamos allá y confundamos su lengua, para que ninguno entienda la lengua de su compañero.» Así fue como el Señor los esparció por toda la tierra, y como dejaron de edificar la ciudad. Por eso la ciudad se llamó Babel, porque allí el Señor confundió el lenguaje de toda la tierra, y desde allí los esparció por toda la superficie de la tierra.…"/>
            <p:cNvSpPr txBox="1"/>
            <p:nvPr/>
          </p:nvSpPr>
          <p:spPr>
            <a:xfrm>
              <a:off x="25400" y="25400"/>
              <a:ext cx="11615111" cy="86360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1" defTabSz="457200">
                <a:defRPr b="0" sz="26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a:p>
              <a:pPr lvl="1" algn="l" defTabSz="457200">
                <a:defRPr b="0" sz="2600">
                  <a:effectLst>
                    <a:outerShdw sx="100000" sy="100000" kx="0" ky="0" algn="b" rotWithShape="0" blurRad="63500" dist="25400" dir="2700000">
                      <a:srgbClr val="000000">
                        <a:alpha val="70000"/>
                      </a:srgbClr>
                    </a:outerShdw>
                  </a:effectLst>
                  <a:latin typeface="Arial Unicode MS"/>
                  <a:ea typeface="Arial Unicode MS"/>
                  <a:cs typeface="Arial Unicode MS"/>
                  <a:sym typeface="Arial Unicode MS"/>
                </a:defRPr>
              </a:pPr>
              <a:r>
                <a:t>En la tierra todos tenían entonces una sola lengua y unas mismas palabras, pero sucedió que, cuando salieron de oriente, hallaron una llanura en la tierra de Sinar y se establecieron allí. Y se dijeron unos a otros: «Vamos a hacer ladrillos y a cocerlos en el fuego.» Y los ladrillos les sirvieron como piedras, y el asfalto les sirvió de mezcla, y dijeron: «Vamos a edificar una ciudad, y una torre cuya cúspide llegue hasta el cielo. Hagámonos de renombre, por si llegamos a esparcirnos por toda la tierra.» Pero el Señor descendió para ver la ciudad y la torre que los hijos de los hombres estaban edificando, y dijo: «Esta gente es una sola, y todos ellos tienen un solo lenguaje. Ya han comenzado su obra, y ahora nada los hará desistir de lo que han pensado hacer.</a:t>
              </a:r>
              <a:r>
                <a:t> </a:t>
              </a:r>
              <a:r>
                <a:t>Así que descendamos allá y confundamos su lengua, para que ninguno entienda la lengua de su compañero.» Así fue como el Señor los esparció por toda la tierra, y como dejaron de edificar la ciudad. Por eso la ciudad se llamó Babel, porque allí el Señor confundió el lenguaje de toda la tierra, y desde allí los esparció por toda la superficie de la tierra.</a:t>
              </a:r>
              <a:endParaRPr>
                <a:solidFill>
                  <a:srgbClr val="FF2600"/>
                </a:solidFill>
              </a:endParaRPr>
            </a:p>
            <a:p>
              <a:pPr lvl="1" algn="r" defTabSz="457200">
                <a:defRPr b="0" sz="2600">
                  <a:effectLst>
                    <a:outerShdw sx="100000" sy="100000" kx="0" ky="0" algn="b" rotWithShape="0" blurRad="63500" dist="25400" dir="2700000">
                      <a:srgbClr val="000000">
                        <a:alpha val="70000"/>
                      </a:srgbClr>
                    </a:outerShdw>
                  </a:effectLst>
                  <a:latin typeface="Arial Unicode MS"/>
                  <a:ea typeface="Arial Unicode MS"/>
                  <a:cs typeface="Arial Unicode MS"/>
                  <a:sym typeface="Arial Unicode MS"/>
                </a:defRPr>
              </a:pPr>
              <a:r>
                <a:t>GÉNESIS 11:1-4</a:t>
              </a:r>
            </a:p>
          </p:txBody>
        </p:sp>
        <p:pic>
          <p:nvPicPr>
            <p:cNvPr id="230" name="En la tierra todos tenían entonces una sola lengua y unas mismas palabras, pero sucedió que, cuando salieron de oriente, hallaron una llanura en la tierra de Sinar y se establecieron allí. Y se dijeron unos a otros: «Vamos a hacer ladrillos y a cocerlos en el fuego.» Y los ladrillos les sirvieron como piedras, y el asfalto les sirvió de mezcla, y dijeron: «Vamos a edificar una ciudad, y una torre cuya cúspide llegue hasta el cielo. Hagámonos de renombre, por si llegamos a esparcirnos por toda la tierra.» Pero el Señor descendió para ver la ciudad y la torre que los hijos de los hombres estaban edificando, y dijo: «Esta gente es una sola, y todos ellos tienen un solo lenguaje. Ya han comenzado su obra, y ahora nada los hará desistir de lo que han pensado hacer. Así que descendamos allá y confundamos su lengua, para que ninguno entienda la lengua de su compañero.» Así fue como el Señor los esparció por toda la tierra, y como dejaron de edificar la ciudad. Por eso la ciudad se llamó Babel, porque allí el Señor confundió el lenguaje de toda la tierra, y desde allí los esparció por toda la superficie de la tierra.…" descr="En la tierra todos tenían entonces una sola lengua y unas mismas palabras, pero sucedió que, cuando salieron de oriente, hallaron una llanura en la tierra de Sinar y se establecieron allí. Y se dijeron unos a otros: «Vamos a hacer ladrillos y a cocerlos en el fuego.» Y los ladrillos les sirvieron como piedras, y el asfalto les sirvió de mezcla, y dijeron: «Vamos a edificar una ciudad, y una torre cuya cúspide llegue hasta el cielo. Hagámonos de renombre, por si llegamos a esparcirnos por toda la tierra.» Pero el Señor descendió para ver la ciudad y la torre que los hijos de los hombres estaban edificando, y dijo: «Esta gente es una sola, y todos ellos tienen un solo lenguaje. Ya han comenzado su obra, y ahora nada los hará desistir de lo que han pensado hacer. Así que descendamos allá y confundamos su lengua, para que ninguno entienda la lengua de su compañero.» Así fue como el Señor los esparció por toda la tierra, y como dejaron de edificar la ciudad. Por eso la ciudad se llamó Babel, porque allí el Señor confundió el lenguaje de toda la tierra, y desde allí los esparció por toda la superficie de la tierra.…"/>
            <p:cNvPicPr>
              <a:picLocks noChangeAspect="0"/>
            </p:cNvPicPr>
            <p:nvPr/>
          </p:nvPicPr>
          <p:blipFill>
            <a:blip r:embed="rId2">
              <a:extLst/>
            </a:blip>
            <a:stretch>
              <a:fillRect/>
            </a:stretch>
          </p:blipFill>
          <p:spPr>
            <a:xfrm>
              <a:off x="0" y="0"/>
              <a:ext cx="11665910" cy="8686801"/>
            </a:xfrm>
            <a:prstGeom prst="rect">
              <a:avLst/>
            </a:prstGeom>
            <a:effectLst/>
          </p:spPr>
        </p:pic>
      </p:gr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4" name="Image" descr="Image"/>
          <p:cNvPicPr>
            <a:picLocks noChangeAspect="0"/>
          </p:cNvPicPr>
          <p:nvPr>
            <p:ph type="pic" idx="13"/>
          </p:nvPr>
        </p:nvPicPr>
        <p:blipFill>
          <a:blip r:embed="rId2">
            <a:extLst/>
          </a:blip>
          <a:stretch>
            <a:fillRect/>
          </a:stretch>
        </p:blipFill>
        <p:spPr>
          <a:xfrm>
            <a:off x="6927850" y="2940050"/>
            <a:ext cx="4835922" cy="6108700"/>
          </a:xfrm>
          <a:prstGeom prst="rect">
            <a:avLst/>
          </a:prstGeom>
        </p:spPr>
      </p:pic>
      <p:sp>
        <p:nvSpPr>
          <p:cNvPr id="235" name="TAREAS TRANSFORMADORAS"/>
          <p:cNvSpPr txBox="1"/>
          <p:nvPr>
            <p:ph type="title"/>
          </p:nvPr>
        </p:nvSpPr>
        <p:spPr>
          <a:xfrm>
            <a:off x="1130300" y="596900"/>
            <a:ext cx="10464800" cy="2540000"/>
          </a:xfrm>
          <a:prstGeom prst="rect">
            <a:avLst/>
          </a:prstGeom>
        </p:spPr>
        <p:txBody>
          <a:bodyPr/>
          <a:lstStyle/>
          <a:p>
            <a:pPr>
              <a:defRPr sz="4700"/>
            </a:pPr>
          </a:p>
          <a:p>
            <a:pPr>
              <a:defRPr sz="4700">
                <a:solidFill>
                  <a:srgbClr val="A8E685"/>
                </a:solidFill>
              </a:defRPr>
            </a:pPr>
            <a:r>
              <a:t>TAREAS TRANSFORMADORAS</a:t>
            </a:r>
          </a:p>
        </p:txBody>
      </p:sp>
      <p:sp>
        <p:nvSpPr>
          <p:cNvPr id="236" name="U3. T3.…"/>
          <p:cNvSpPr txBox="1"/>
          <p:nvPr>
            <p:ph type="body" sz="half" idx="1"/>
          </p:nvPr>
        </p:nvSpPr>
        <p:spPr>
          <a:xfrm>
            <a:off x="469999" y="2946400"/>
            <a:ext cx="6100416" cy="6096000"/>
          </a:xfrm>
          <a:prstGeom prst="rect">
            <a:avLst/>
          </a:prstGeom>
        </p:spPr>
        <p:txBody>
          <a:bodyPr/>
          <a:lstStyle/>
          <a:p>
            <a:pPr marL="352297" indent="-352297" defTabSz="333756">
              <a:spcBef>
                <a:spcPts val="2300"/>
              </a:spcBef>
              <a:buBlip>
                <a:blip r:embed="rId3"/>
              </a:buBlip>
              <a:defRPr sz="4161"/>
            </a:pPr>
            <a:r>
              <a:t> U3. T3. </a:t>
            </a:r>
          </a:p>
          <a:p>
            <a:pPr marL="0" indent="0" defTabSz="333756">
              <a:spcBef>
                <a:spcPts val="2300"/>
              </a:spcBef>
              <a:buSzTx/>
              <a:buNone/>
              <a:defRPr sz="4161"/>
            </a:pPr>
            <a:r>
              <a:t>a. Buscar un párrafo de un libro para identificar los enunciados y l a relación constructiva entre ellos. </a:t>
            </a:r>
          </a:p>
        </p:txBody>
      </p:sp>
      <p:sp>
        <p:nvSpPr>
          <p:cNvPr id="237" name="Unidad 3. Unión de Palabras…"/>
          <p:cNvSpPr txBox="1"/>
          <p:nvPr/>
        </p:nvSpPr>
        <p:spPr>
          <a:xfrm>
            <a:off x="2362200" y="-444500"/>
            <a:ext cx="10464800" cy="254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r" defTabSz="457200">
              <a:defRPr b="0" sz="2700">
                <a:latin typeface="Chalkduster"/>
                <a:ea typeface="Chalkduster"/>
                <a:cs typeface="Chalkduster"/>
                <a:sym typeface="Chalkduster"/>
              </a:defRPr>
            </a:pPr>
            <a:r>
              <a:t>Unidad 3. Unión de Palabras </a:t>
            </a:r>
          </a:p>
          <a:p>
            <a:pPr algn="r" defTabSz="457200">
              <a:defRPr b="0" sz="2700">
                <a:latin typeface="Chalkduster"/>
                <a:ea typeface="Chalkduster"/>
                <a:cs typeface="Chalkduster"/>
                <a:sym typeface="Chalkduster"/>
              </a:defRPr>
            </a:pPr>
            <a:r>
              <a:t>Lección 3. Párrafo</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9" name="Image" descr="Image"/>
          <p:cNvPicPr>
            <a:picLocks noChangeAspect="1"/>
          </p:cNvPicPr>
          <p:nvPr>
            <p:ph type="pic" idx="13"/>
          </p:nvPr>
        </p:nvPicPr>
        <p:blipFill>
          <a:blip r:embed="rId2">
            <a:extLst/>
          </a:blip>
          <a:srcRect l="5145" t="2106" r="7927" b="3078"/>
          <a:stretch>
            <a:fillRect/>
          </a:stretch>
        </p:blipFill>
        <p:spPr>
          <a:prstGeom prst="rect">
            <a:avLst/>
          </a:prstGeom>
        </p:spPr>
      </p:pic>
      <p:sp>
        <p:nvSpPr>
          <p:cNvPr id="240" name="Examen Unidad 3"/>
          <p:cNvSpPr txBox="1"/>
          <p:nvPr/>
        </p:nvSpPr>
        <p:spPr>
          <a:xfrm>
            <a:off x="437672" y="536936"/>
            <a:ext cx="5550856" cy="7803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0" sz="4200">
                <a:solidFill>
                  <a:srgbClr val="000000"/>
                </a:solidFill>
                <a:latin typeface="Chalkduster"/>
                <a:ea typeface="Chalkduster"/>
                <a:cs typeface="Chalkduster"/>
                <a:sym typeface="Chalkduster"/>
              </a:defRPr>
            </a:lvl1pPr>
          </a:lstStyle>
          <a:p>
            <a:pPr/>
            <a:r>
              <a:t>Examen Unidad 3</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Unidad 3. Unión de Palabras…"/>
          <p:cNvSpPr txBox="1"/>
          <p:nvPr>
            <p:ph type="title"/>
          </p:nvPr>
        </p:nvSpPr>
        <p:spPr>
          <a:xfrm>
            <a:off x="2362200" y="-444500"/>
            <a:ext cx="10464800" cy="2540000"/>
          </a:xfrm>
          <a:prstGeom prst="rect">
            <a:avLst/>
          </a:prstGeom>
        </p:spPr>
        <p:txBody>
          <a:bodyPr/>
          <a:lstStyle/>
          <a:p>
            <a:pPr algn="r">
              <a:defRPr sz="2700"/>
            </a:pPr>
            <a:r>
              <a:t>Unidad 3. Unión de Palabras </a:t>
            </a:r>
          </a:p>
          <a:p>
            <a:pPr algn="r">
              <a:defRPr sz="2700"/>
            </a:pPr>
            <a:r>
              <a:t>Lección 3. Párrafo</a:t>
            </a:r>
          </a:p>
        </p:txBody>
      </p:sp>
      <p:grpSp>
        <p:nvGrpSpPr>
          <p:cNvPr id="170" name="Párrafo…"/>
          <p:cNvGrpSpPr/>
          <p:nvPr/>
        </p:nvGrpSpPr>
        <p:grpSpPr>
          <a:xfrm>
            <a:off x="1227401" y="2219265"/>
            <a:ext cx="10778598" cy="3689470"/>
            <a:chOff x="0" y="0"/>
            <a:chExt cx="10778597" cy="3689469"/>
          </a:xfrm>
        </p:grpSpPr>
        <p:sp>
          <p:nvSpPr>
            <p:cNvPr id="169" name="Párrafo…"/>
            <p:cNvSpPr txBox="1"/>
            <p:nvPr/>
          </p:nvSpPr>
          <p:spPr>
            <a:xfrm>
              <a:off x="25400" y="25399"/>
              <a:ext cx="10727798" cy="3638671"/>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marL="508000" indent="-508000" algn="l" defTabSz="457200">
                <a:buSzPct val="43000"/>
                <a:buBlip>
                  <a:blip r:embed="rId2"/>
                </a:buBlip>
                <a:defRPr b="0" sz="3700">
                  <a:solidFill>
                    <a:srgbClr val="A8E685"/>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lvl1pPr>
              <a:lvl2pPr algn="l" defTabSz="457200">
                <a:defRPr b="0" sz="37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lvl2pPr>
            </a:lstStyle>
            <a:p>
              <a:pPr/>
              <a:r>
                <a:t>Párrafo</a:t>
              </a:r>
            </a:p>
            <a:p>
              <a:pPr lvl="1"/>
              <a:r>
                <a:t>Es una unidad comunicativa formada por un conjunto de oraciones secuenciales que trata un mismo tema.</a:t>
              </a:r>
            </a:p>
          </p:txBody>
        </p:sp>
        <p:pic>
          <p:nvPicPr>
            <p:cNvPr id="168" name="Párrafo…" descr="Párrafo…"/>
            <p:cNvPicPr>
              <a:picLocks noChangeAspect="0"/>
            </p:cNvPicPr>
            <p:nvPr/>
          </p:nvPicPr>
          <p:blipFill>
            <a:blip r:embed="rId3">
              <a:extLst/>
            </a:blip>
            <a:stretch>
              <a:fillRect/>
            </a:stretch>
          </p:blipFill>
          <p:spPr>
            <a:xfrm>
              <a:off x="0" y="-1"/>
              <a:ext cx="10778598" cy="3689471"/>
            </a:xfrm>
            <a:prstGeom prst="rect">
              <a:avLst/>
            </a:prstGeom>
            <a:effectLst/>
          </p:spPr>
        </p:pic>
      </p:gr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2" name="Image" descr="Image"/>
          <p:cNvPicPr>
            <a:picLocks noChangeAspect="1"/>
          </p:cNvPicPr>
          <p:nvPr/>
        </p:nvPicPr>
        <p:blipFill>
          <a:blip r:embed="rId2">
            <a:extLst/>
          </a:blip>
          <a:stretch>
            <a:fillRect/>
          </a:stretch>
        </p:blipFill>
        <p:spPr>
          <a:xfrm>
            <a:off x="1905415" y="932446"/>
            <a:ext cx="8780476" cy="7888708"/>
          </a:xfrm>
          <a:prstGeom prst="rect">
            <a:avLst/>
          </a:prstGeom>
          <a:ln w="12700">
            <a:miter lim="400000"/>
          </a:ln>
        </p:spPr>
      </p:pic>
      <p:sp>
        <p:nvSpPr>
          <p:cNvPr id="173" name="https://comofuncionaque.com/que-es-un-parrafo/"/>
          <p:cNvSpPr txBox="1"/>
          <p:nvPr/>
        </p:nvSpPr>
        <p:spPr>
          <a:xfrm>
            <a:off x="3533823" y="9055359"/>
            <a:ext cx="5523659" cy="39117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0" sz="1500">
                <a:latin typeface="Chalkduster"/>
                <a:ea typeface="Chalkduster"/>
                <a:cs typeface="Chalkduster"/>
                <a:sym typeface="Chalkduster"/>
              </a:defRPr>
            </a:lvl1pPr>
          </a:lstStyle>
          <a:p>
            <a:pPr/>
            <a:r>
              <a:t>https://comofuncionaque.com/que-es-un-parrafo/</a:t>
            </a:r>
          </a:p>
        </p:txBody>
      </p:sp>
      <p:sp>
        <p:nvSpPr>
          <p:cNvPr id="174" name="Unidad 3. Unión de Palabras…"/>
          <p:cNvSpPr txBox="1"/>
          <p:nvPr>
            <p:ph type="title"/>
          </p:nvPr>
        </p:nvSpPr>
        <p:spPr>
          <a:xfrm>
            <a:off x="2362200" y="-444500"/>
            <a:ext cx="10464800" cy="2540000"/>
          </a:xfrm>
          <a:prstGeom prst="rect">
            <a:avLst/>
          </a:prstGeom>
        </p:spPr>
        <p:txBody>
          <a:bodyPr/>
          <a:lstStyle/>
          <a:p>
            <a:pPr algn="r">
              <a:defRPr sz="2700"/>
            </a:pPr>
            <a:r>
              <a:t>Unidad 3. Unión de Palabras </a:t>
            </a:r>
          </a:p>
          <a:p>
            <a:pPr algn="r">
              <a:defRPr sz="2700"/>
            </a:pPr>
            <a:r>
              <a:t>Lección 3. Párrafo</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6" name="Image" descr="Image"/>
          <p:cNvPicPr>
            <a:picLocks noChangeAspect="1"/>
          </p:cNvPicPr>
          <p:nvPr/>
        </p:nvPicPr>
        <p:blipFill>
          <a:blip r:embed="rId2">
            <a:extLst/>
          </a:blip>
          <a:stretch>
            <a:fillRect/>
          </a:stretch>
        </p:blipFill>
        <p:spPr>
          <a:xfrm>
            <a:off x="1076059" y="918502"/>
            <a:ext cx="10544441" cy="7916596"/>
          </a:xfrm>
          <a:prstGeom prst="rect">
            <a:avLst/>
          </a:prstGeom>
          <a:ln w="12700">
            <a:miter lim="400000"/>
          </a:ln>
        </p:spPr>
      </p:pic>
      <p:sp>
        <p:nvSpPr>
          <p:cNvPr id="177" name="Unidad 3. Unión de Palabras…"/>
          <p:cNvSpPr txBox="1"/>
          <p:nvPr>
            <p:ph type="title" idx="4294967295"/>
          </p:nvPr>
        </p:nvSpPr>
        <p:spPr>
          <a:xfrm>
            <a:off x="2362200" y="-444500"/>
            <a:ext cx="10464800" cy="2540000"/>
          </a:xfrm>
          <a:prstGeom prst="rect">
            <a:avLst/>
          </a:prstGeom>
        </p:spPr>
        <p:txBody>
          <a:bodyPr/>
          <a:lstStyle/>
          <a:p>
            <a:pPr algn="r" defTabSz="457200">
              <a:defRPr sz="2700">
                <a:latin typeface="Chalkduster"/>
                <a:ea typeface="Chalkduster"/>
                <a:cs typeface="Chalkduster"/>
                <a:sym typeface="Chalkduster"/>
              </a:defRPr>
            </a:pPr>
            <a:r>
              <a:t>Unidad 3. Unión de Palabras </a:t>
            </a:r>
          </a:p>
          <a:p>
            <a:pPr algn="r" defTabSz="457200">
              <a:defRPr sz="2700">
                <a:latin typeface="Chalkduster"/>
                <a:ea typeface="Chalkduster"/>
                <a:cs typeface="Chalkduster"/>
                <a:sym typeface="Chalkduster"/>
              </a:defRPr>
            </a:pPr>
            <a:r>
              <a:t>Lección 3. Párrafo</a:t>
            </a:r>
          </a:p>
        </p:txBody>
      </p:sp>
      <p:sp>
        <p:nvSpPr>
          <p:cNvPr id="178" name="https://es.slideshare.net/evaavila/unidad-coherencia-y-cohesion"/>
          <p:cNvSpPr txBox="1"/>
          <p:nvPr/>
        </p:nvSpPr>
        <p:spPr>
          <a:xfrm>
            <a:off x="1219015" y="9056952"/>
            <a:ext cx="10258528" cy="52969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0" sz="2200">
                <a:latin typeface="Chalkduster"/>
                <a:ea typeface="Chalkduster"/>
                <a:cs typeface="Chalkduster"/>
                <a:sym typeface="Chalkduster"/>
              </a:defRPr>
            </a:lvl1pPr>
          </a:lstStyle>
          <a:p>
            <a:pPr/>
            <a:r>
              <a:t>https://es.slideshare.net/evaavila/unidad-coherencia-y-cohesion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Unidad 3. Unión de Palabras…"/>
          <p:cNvSpPr txBox="1"/>
          <p:nvPr>
            <p:ph type="title" idx="4294967295"/>
          </p:nvPr>
        </p:nvSpPr>
        <p:spPr>
          <a:xfrm>
            <a:off x="2362200" y="-444500"/>
            <a:ext cx="10464800" cy="2540000"/>
          </a:xfrm>
          <a:prstGeom prst="rect">
            <a:avLst/>
          </a:prstGeom>
        </p:spPr>
        <p:txBody>
          <a:bodyPr/>
          <a:lstStyle/>
          <a:p>
            <a:pPr algn="r" defTabSz="457200">
              <a:defRPr sz="2700">
                <a:latin typeface="Chalkduster"/>
                <a:ea typeface="Chalkduster"/>
                <a:cs typeface="Chalkduster"/>
                <a:sym typeface="Chalkduster"/>
              </a:defRPr>
            </a:pPr>
            <a:r>
              <a:t>Unidad 3. Unión de Palabras </a:t>
            </a:r>
          </a:p>
          <a:p>
            <a:pPr algn="r" defTabSz="457200">
              <a:defRPr sz="2700">
                <a:latin typeface="Chalkduster"/>
                <a:ea typeface="Chalkduster"/>
                <a:cs typeface="Chalkduster"/>
                <a:sym typeface="Chalkduster"/>
              </a:defRPr>
            </a:pPr>
            <a:r>
              <a:t>Lección 3. Párrafo</a:t>
            </a:r>
          </a:p>
        </p:txBody>
      </p:sp>
      <p:sp>
        <p:nvSpPr>
          <p:cNvPr id="181" name="https://es.slideshare.net/evaavila/unidad-coherencia-y-cohesion"/>
          <p:cNvSpPr txBox="1"/>
          <p:nvPr/>
        </p:nvSpPr>
        <p:spPr>
          <a:xfrm>
            <a:off x="1219015" y="9056952"/>
            <a:ext cx="10258528" cy="52969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0" sz="2200">
                <a:latin typeface="Chalkduster"/>
                <a:ea typeface="Chalkduster"/>
                <a:cs typeface="Chalkduster"/>
                <a:sym typeface="Chalkduster"/>
              </a:defRPr>
            </a:lvl1pPr>
          </a:lstStyle>
          <a:p>
            <a:pPr/>
            <a:r>
              <a:t>https://es.slideshare.net/evaavila/unidad-coherencia-y-cohesion</a:t>
            </a:r>
          </a:p>
        </p:txBody>
      </p:sp>
      <p:pic>
        <p:nvPicPr>
          <p:cNvPr id="182" name="Image" descr="Image"/>
          <p:cNvPicPr>
            <a:picLocks noChangeAspect="1"/>
          </p:cNvPicPr>
          <p:nvPr/>
        </p:nvPicPr>
        <p:blipFill>
          <a:blip r:embed="rId2">
            <a:extLst/>
          </a:blip>
          <a:stretch>
            <a:fillRect/>
          </a:stretch>
        </p:blipFill>
        <p:spPr>
          <a:xfrm>
            <a:off x="1589716" y="1670050"/>
            <a:ext cx="9517127" cy="7145303"/>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Unidad 3. Unión de Palabras…"/>
          <p:cNvSpPr txBox="1"/>
          <p:nvPr>
            <p:ph type="title" idx="4294967295"/>
          </p:nvPr>
        </p:nvSpPr>
        <p:spPr>
          <a:xfrm>
            <a:off x="2362200" y="-444500"/>
            <a:ext cx="10464800" cy="2540000"/>
          </a:xfrm>
          <a:prstGeom prst="rect">
            <a:avLst/>
          </a:prstGeom>
        </p:spPr>
        <p:txBody>
          <a:bodyPr/>
          <a:lstStyle/>
          <a:p>
            <a:pPr algn="r" defTabSz="457200">
              <a:defRPr sz="2700">
                <a:latin typeface="Chalkduster"/>
                <a:ea typeface="Chalkduster"/>
                <a:cs typeface="Chalkduster"/>
                <a:sym typeface="Chalkduster"/>
              </a:defRPr>
            </a:pPr>
            <a:r>
              <a:t>Unidad 3. Unión de Palabras </a:t>
            </a:r>
          </a:p>
          <a:p>
            <a:pPr algn="r" defTabSz="457200">
              <a:defRPr sz="2700">
                <a:latin typeface="Chalkduster"/>
                <a:ea typeface="Chalkduster"/>
                <a:cs typeface="Chalkduster"/>
                <a:sym typeface="Chalkduster"/>
              </a:defRPr>
            </a:pPr>
            <a:r>
              <a:t>Lección 3. Párrafo</a:t>
            </a:r>
          </a:p>
        </p:txBody>
      </p:sp>
      <p:sp>
        <p:nvSpPr>
          <p:cNvPr id="185" name="https://es.slideshare.net/evaavila/unidad-coherencia-y-cohesion"/>
          <p:cNvSpPr txBox="1"/>
          <p:nvPr/>
        </p:nvSpPr>
        <p:spPr>
          <a:xfrm>
            <a:off x="1373136" y="8942652"/>
            <a:ext cx="10258528" cy="52969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0" sz="2200">
                <a:latin typeface="Chalkduster"/>
                <a:ea typeface="Chalkduster"/>
                <a:cs typeface="Chalkduster"/>
                <a:sym typeface="Chalkduster"/>
              </a:defRPr>
            </a:lvl1pPr>
          </a:lstStyle>
          <a:p>
            <a:pPr/>
            <a:r>
              <a:t>https://es.slideshare.net/evaavila/unidad-coherencia-y-cohesion</a:t>
            </a:r>
          </a:p>
        </p:txBody>
      </p:sp>
      <p:pic>
        <p:nvPicPr>
          <p:cNvPr id="186" name="Image" descr="Image"/>
          <p:cNvPicPr>
            <a:picLocks noChangeAspect="1"/>
          </p:cNvPicPr>
          <p:nvPr/>
        </p:nvPicPr>
        <p:blipFill>
          <a:blip r:embed="rId2">
            <a:extLst/>
          </a:blip>
          <a:stretch>
            <a:fillRect/>
          </a:stretch>
        </p:blipFill>
        <p:spPr>
          <a:xfrm>
            <a:off x="1702439" y="1555750"/>
            <a:ext cx="9599922" cy="7207465"/>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Unidad 3. Unión de Palabras…"/>
          <p:cNvSpPr txBox="1"/>
          <p:nvPr>
            <p:ph type="title" idx="4294967295"/>
          </p:nvPr>
        </p:nvSpPr>
        <p:spPr>
          <a:xfrm>
            <a:off x="2362200" y="-444500"/>
            <a:ext cx="10464800" cy="2540000"/>
          </a:xfrm>
          <a:prstGeom prst="rect">
            <a:avLst/>
          </a:prstGeom>
        </p:spPr>
        <p:txBody>
          <a:bodyPr/>
          <a:lstStyle/>
          <a:p>
            <a:pPr algn="r" defTabSz="457200">
              <a:defRPr sz="2700">
                <a:latin typeface="Chalkduster"/>
                <a:ea typeface="Chalkduster"/>
                <a:cs typeface="Chalkduster"/>
                <a:sym typeface="Chalkduster"/>
              </a:defRPr>
            </a:pPr>
            <a:r>
              <a:t>Unidad 3. Unión de Palabras </a:t>
            </a:r>
          </a:p>
          <a:p>
            <a:pPr algn="r" defTabSz="457200">
              <a:defRPr sz="2700">
                <a:latin typeface="Chalkduster"/>
                <a:ea typeface="Chalkduster"/>
                <a:cs typeface="Chalkduster"/>
                <a:sym typeface="Chalkduster"/>
              </a:defRPr>
            </a:pPr>
            <a:r>
              <a:t>Lección 3. Párrafo</a:t>
            </a:r>
          </a:p>
        </p:txBody>
      </p:sp>
      <p:sp>
        <p:nvSpPr>
          <p:cNvPr id="189" name="https://es.slideshare.net/evaavila/unidad-coherencia-y-cohesion"/>
          <p:cNvSpPr txBox="1"/>
          <p:nvPr/>
        </p:nvSpPr>
        <p:spPr>
          <a:xfrm>
            <a:off x="1373136" y="8942652"/>
            <a:ext cx="10258528" cy="52969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0" sz="2200">
                <a:latin typeface="Chalkduster"/>
                <a:ea typeface="Chalkduster"/>
                <a:cs typeface="Chalkduster"/>
                <a:sym typeface="Chalkduster"/>
              </a:defRPr>
            </a:lvl1pPr>
          </a:lstStyle>
          <a:p>
            <a:pPr/>
            <a:r>
              <a:t>https://es.slideshare.net/evaavila/unidad-coherencia-y-cohesion</a:t>
            </a:r>
          </a:p>
        </p:txBody>
      </p:sp>
      <p:pic>
        <p:nvPicPr>
          <p:cNvPr id="190" name="Image" descr="Image"/>
          <p:cNvPicPr>
            <a:picLocks noChangeAspect="1"/>
          </p:cNvPicPr>
          <p:nvPr/>
        </p:nvPicPr>
        <p:blipFill>
          <a:blip r:embed="rId2">
            <a:extLst/>
          </a:blip>
          <a:stretch>
            <a:fillRect/>
          </a:stretch>
        </p:blipFill>
        <p:spPr>
          <a:xfrm>
            <a:off x="1702439" y="1555750"/>
            <a:ext cx="9599922" cy="7207465"/>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Unidad 3. Unión de Palabras…"/>
          <p:cNvSpPr txBox="1"/>
          <p:nvPr>
            <p:ph type="title"/>
          </p:nvPr>
        </p:nvSpPr>
        <p:spPr>
          <a:xfrm>
            <a:off x="2362200" y="-444500"/>
            <a:ext cx="10464800" cy="2540000"/>
          </a:xfrm>
          <a:prstGeom prst="rect">
            <a:avLst/>
          </a:prstGeom>
        </p:spPr>
        <p:txBody>
          <a:bodyPr/>
          <a:lstStyle/>
          <a:p>
            <a:pPr algn="r">
              <a:defRPr sz="2700"/>
            </a:pPr>
            <a:r>
              <a:t>Unidad 3. Unión de Palabras </a:t>
            </a:r>
          </a:p>
          <a:p>
            <a:pPr algn="r">
              <a:defRPr sz="2700"/>
            </a:pPr>
            <a:r>
              <a:t>Lección 3. Párrafo</a:t>
            </a:r>
          </a:p>
        </p:txBody>
      </p:sp>
      <p:grpSp>
        <p:nvGrpSpPr>
          <p:cNvPr id="195" name="Jane Eyre, por Charlotte Brontë"/>
          <p:cNvGrpSpPr/>
          <p:nvPr/>
        </p:nvGrpSpPr>
        <p:grpSpPr>
          <a:xfrm>
            <a:off x="1202001" y="2457450"/>
            <a:ext cx="10778598" cy="2679700"/>
            <a:chOff x="0" y="0"/>
            <a:chExt cx="10778597" cy="2679700"/>
          </a:xfrm>
        </p:grpSpPr>
        <p:sp>
          <p:nvSpPr>
            <p:cNvPr id="194" name="Jane Eyre, por Charlotte Brontë"/>
            <p:cNvSpPr txBox="1"/>
            <p:nvPr/>
          </p:nvSpPr>
          <p:spPr>
            <a:xfrm>
              <a:off x="25400" y="25400"/>
              <a:ext cx="10727798" cy="26289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1" defTabSz="457200">
                <a:lnSpc>
                  <a:spcPts val="4800"/>
                </a:lnSpc>
                <a:spcBef>
                  <a:spcPts val="1200"/>
                </a:spcBef>
                <a:defRPr b="0" sz="2500">
                  <a:latin typeface="Times New Roman"/>
                  <a:ea typeface="Times New Roman"/>
                  <a:cs typeface="Times New Roman"/>
                  <a:sym typeface="Times New Roman"/>
                </a:defRPr>
              </a:pPr>
            </a:p>
            <a:p>
              <a:pPr lvl="1" defTabSz="457200">
                <a:lnSpc>
                  <a:spcPts val="4800"/>
                </a:lnSpc>
                <a:spcBef>
                  <a:spcPts val="1200"/>
                </a:spcBef>
                <a:defRPr b="0" sz="2500">
                  <a:latin typeface="Times New Roman"/>
                  <a:ea typeface="Times New Roman"/>
                  <a:cs typeface="Times New Roman"/>
                  <a:sym typeface="Times New Roman"/>
                </a:defRPr>
              </a:pPr>
            </a:p>
            <a:p>
              <a:pPr lvl="1" defTabSz="457200">
                <a:lnSpc>
                  <a:spcPts val="8000"/>
                </a:lnSpc>
                <a:spcBef>
                  <a:spcPts val="1200"/>
                </a:spcBef>
                <a:defRPr b="0" sz="5200">
                  <a:latin typeface="Times New Roman"/>
                  <a:ea typeface="Times New Roman"/>
                  <a:cs typeface="Times New Roman"/>
                  <a:sym typeface="Times New Roman"/>
                </a:defRPr>
              </a:pPr>
              <a:r>
                <a:rPr u="sng"/>
                <a:t>Jane Eyre</a:t>
              </a:r>
              <a:r>
                <a:t>, por Charlotte Brontë  </a:t>
              </a:r>
            </a:p>
            <a:p>
              <a:pPr lvl="1" defTabSz="457200">
                <a:lnSpc>
                  <a:spcPts val="4800"/>
                </a:lnSpc>
                <a:spcBef>
                  <a:spcPts val="1200"/>
                </a:spcBef>
                <a:defRPr b="0" sz="2500">
                  <a:latin typeface="Times New Roman"/>
                  <a:ea typeface="Times New Roman"/>
                  <a:cs typeface="Times New Roman"/>
                  <a:sym typeface="Times New Roman"/>
                </a:defRPr>
              </a:pPr>
              <a:endParaRPr sz="1200">
                <a:latin typeface="Times"/>
                <a:ea typeface="Times"/>
                <a:cs typeface="Times"/>
                <a:sym typeface="Times"/>
              </a:endParaRPr>
            </a:p>
          </p:txBody>
        </p:sp>
        <p:pic>
          <p:nvPicPr>
            <p:cNvPr id="193" name="Jane Eyre, por Charlotte Brontë" descr="Jane Eyre, por Charlotte Brontë"/>
            <p:cNvPicPr>
              <a:picLocks noChangeAspect="0"/>
            </p:cNvPicPr>
            <p:nvPr/>
          </p:nvPicPr>
          <p:blipFill>
            <a:blip r:embed="rId2">
              <a:extLst/>
            </a:blip>
            <a:stretch>
              <a:fillRect/>
            </a:stretch>
          </p:blipFill>
          <p:spPr>
            <a:xfrm>
              <a:off x="0" y="-1"/>
              <a:ext cx="10778598" cy="2679701"/>
            </a:xfrm>
            <a:prstGeom prst="rect">
              <a:avLst/>
            </a:prstGeom>
            <a:effectLst/>
          </p:spPr>
        </p:pic>
      </p:gr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Unidad 3. Unión de Palabras…"/>
          <p:cNvSpPr txBox="1"/>
          <p:nvPr>
            <p:ph type="title"/>
          </p:nvPr>
        </p:nvSpPr>
        <p:spPr>
          <a:xfrm>
            <a:off x="2362200" y="-444500"/>
            <a:ext cx="10464800" cy="2540000"/>
          </a:xfrm>
          <a:prstGeom prst="rect">
            <a:avLst/>
          </a:prstGeom>
        </p:spPr>
        <p:txBody>
          <a:bodyPr/>
          <a:lstStyle/>
          <a:p>
            <a:pPr algn="r">
              <a:defRPr sz="2700"/>
            </a:pPr>
            <a:r>
              <a:t>Unidad 3. Unión de Palabras </a:t>
            </a:r>
          </a:p>
          <a:p>
            <a:pPr algn="r">
              <a:defRPr sz="2700"/>
            </a:pPr>
            <a:r>
              <a:t>Lección 3. Párrafo</a:t>
            </a:r>
          </a:p>
        </p:txBody>
      </p:sp>
      <p:grpSp>
        <p:nvGrpSpPr>
          <p:cNvPr id="200" name="Aquel día no fue posible salir de paseo. Por la mañana jugamos durante una hora entre los matorrales, pero después de comer, el frío viento invernal trajo consigo unas nubes tan sombrías y una lluvia tan recia, que toda posibilidad de salir se disipó.…"/>
          <p:cNvGrpSpPr/>
          <p:nvPr/>
        </p:nvGrpSpPr>
        <p:grpSpPr>
          <a:xfrm>
            <a:off x="833701" y="1504950"/>
            <a:ext cx="10778598" cy="7937500"/>
            <a:chOff x="0" y="0"/>
            <a:chExt cx="10778597" cy="7937500"/>
          </a:xfrm>
        </p:grpSpPr>
        <p:sp>
          <p:nvSpPr>
            <p:cNvPr id="199" name="Aquel día no fue posible salir de paseo. Por la mañana jugamos durante una hora entre los matorrales, pero después de comer, el frío viento invernal trajo consigo unas nubes tan sombrías y una lluvia tan recia, que toda posibilidad de salir se disipó.…"/>
            <p:cNvSpPr txBox="1"/>
            <p:nvPr/>
          </p:nvSpPr>
          <p:spPr>
            <a:xfrm>
              <a:off x="25400" y="25400"/>
              <a:ext cx="10727798" cy="78867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1" algn="l" defTabSz="457200">
                <a:lnSpc>
                  <a:spcPts val="4600"/>
                </a:lnSpc>
                <a:spcBef>
                  <a:spcPts val="1200"/>
                </a:spcBef>
                <a:defRPr b="0">
                  <a:latin typeface="Times New Roman"/>
                  <a:ea typeface="Times New Roman"/>
                  <a:cs typeface="Times New Roman"/>
                  <a:sym typeface="Times New Roman"/>
                </a:defRPr>
              </a:pPr>
            </a:p>
            <a:p>
              <a:pPr lvl="1" algn="l" defTabSz="457200">
                <a:lnSpc>
                  <a:spcPts val="4800"/>
                </a:lnSpc>
                <a:spcBef>
                  <a:spcPts val="1200"/>
                </a:spcBef>
                <a:defRPr b="0" sz="2500">
                  <a:latin typeface="Times New Roman"/>
                  <a:ea typeface="Times New Roman"/>
                  <a:cs typeface="Times New Roman"/>
                  <a:sym typeface="Times New Roman"/>
                </a:defRPr>
              </a:pPr>
              <a:r>
                <a:t>Aquel día no fue posible salir de paseo. Por la mañana jugamos durante una hora entre los matorrales, pero después de comer, el frío viento invernal trajo consigo unas nubes tan sombrías y una lluvia tan recia, que toda posibilidad de salir se disipó. </a:t>
              </a:r>
              <a:endParaRPr>
                <a:latin typeface="Times"/>
                <a:ea typeface="Times"/>
                <a:cs typeface="Times"/>
                <a:sym typeface="Times"/>
              </a:endParaRPr>
            </a:p>
            <a:p>
              <a:pPr lvl="1" algn="l" defTabSz="457200">
                <a:lnSpc>
                  <a:spcPts val="4800"/>
                </a:lnSpc>
                <a:spcBef>
                  <a:spcPts val="1200"/>
                </a:spcBef>
                <a:defRPr b="0" sz="2500">
                  <a:latin typeface="Times New Roman"/>
                  <a:ea typeface="Times New Roman"/>
                  <a:cs typeface="Times New Roman"/>
                  <a:sym typeface="Times New Roman"/>
                </a:defRPr>
              </a:pPr>
              <a:r>
                <a:t>Yo me alegré. No me gustaban los paseos largos, sobre todo en aquellas tardes invernales. Regresábamos de ellos al anochecer, y yo volvía siempre con los dedos agarrotados, con el corazón entristecido por los regaños de Bessie, la niñera, y humillada por la consciencia de mi inferioridad física respecto a Eliza, John y Georgiana Reed. </a:t>
              </a:r>
              <a:endParaRPr>
                <a:latin typeface="Times"/>
                <a:ea typeface="Times"/>
                <a:cs typeface="Times"/>
                <a:sym typeface="Times"/>
              </a:endParaRPr>
            </a:p>
            <a:p>
              <a:pPr lvl="1" algn="l" defTabSz="457200">
                <a:lnSpc>
                  <a:spcPts val="4800"/>
                </a:lnSpc>
                <a:spcBef>
                  <a:spcPts val="1200"/>
                </a:spcBef>
                <a:defRPr b="0" sz="2500">
                  <a:latin typeface="Times New Roman"/>
                  <a:ea typeface="Times New Roman"/>
                  <a:cs typeface="Times New Roman"/>
                  <a:sym typeface="Times New Roman"/>
                </a:defRPr>
              </a:pPr>
              <a:r>
                <a:t>Los tres, Eliza, John y Georgiana, se agruparon en el salón en torno a su madre, reclinada en el sofá, al lado del fuego. Rodeada de sus hijos, mi tía parecía sentirse perfectamente feliz. A mí me dispensó de la obligación de unirme al grupo, diciendo que se veía en la necesidad de mantenerme a distancia hasta que Bessie le dijera, y ella lo comprobara, que yo me esforzaba en adquirir mejores modales, en ser una niña obediente. Mientras yo no fuese más sociable, más despejada, menos huraña y más agradable en todos los sentidos, la Sra, Reed se creía obligada a excluirme de los privilegios reservados a los niños obedientes y buenos. </a:t>
              </a:r>
              <a:endParaRPr>
                <a:latin typeface="Times"/>
                <a:ea typeface="Times"/>
                <a:cs typeface="Times"/>
                <a:sym typeface="Times"/>
              </a:endParaRPr>
            </a:p>
          </p:txBody>
        </p:sp>
        <p:pic>
          <p:nvPicPr>
            <p:cNvPr id="198" name="Aquel día no fue posible salir de paseo. Por la mañana jugamos durante una hora entre los matorrales, pero después de comer, el frío viento invernal trajo consigo unas nubes tan sombrías y una lluvia tan recia, que toda posibilidad de salir se disipó.…" descr="Aquel día no fue posible salir de paseo. Por la mañana jugamos durante una hora entre los matorrales, pero después de comer, el frío viento invernal trajo consigo unas nubes tan sombrías y una lluvia tan recia, que toda posibilidad de salir se disipó.…"/>
            <p:cNvPicPr>
              <a:picLocks noChangeAspect="0"/>
            </p:cNvPicPr>
            <p:nvPr/>
          </p:nvPicPr>
          <p:blipFill>
            <a:blip r:embed="rId2">
              <a:extLst/>
            </a:blip>
            <a:stretch>
              <a:fillRect/>
            </a:stretch>
          </p:blipFill>
          <p:spPr>
            <a:xfrm>
              <a:off x="0" y="0"/>
              <a:ext cx="10778598" cy="7937501"/>
            </a:xfrm>
            <a:prstGeom prst="rect">
              <a:avLst/>
            </a:prstGeom>
            <a:effectLst/>
          </p:spPr>
        </p:pic>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