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0"/>
  </p:notesMasterIdLst>
  <p:sldIdLst>
    <p:sldId id="256" r:id="rId2"/>
    <p:sldId id="287" r:id="rId3"/>
    <p:sldId id="288" r:id="rId4"/>
    <p:sldId id="289" r:id="rId5"/>
    <p:sldId id="290" r:id="rId6"/>
    <p:sldId id="291" r:id="rId7"/>
    <p:sldId id="292" r:id="rId8"/>
    <p:sldId id="293" r:id="rId9"/>
    <p:sldId id="294" r:id="rId10"/>
    <p:sldId id="295" r:id="rId11"/>
    <p:sldId id="296" r:id="rId12"/>
    <p:sldId id="297" r:id="rId13"/>
    <p:sldId id="298" r:id="rId14"/>
    <p:sldId id="299" r:id="rId15"/>
    <p:sldId id="300" r:id="rId16"/>
    <p:sldId id="301" r:id="rId17"/>
    <p:sldId id="302" r:id="rId18"/>
    <p:sldId id="303"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p:scale>
          <a:sx n="75" d="100"/>
          <a:sy n="75" d="100"/>
        </p:scale>
        <p:origin x="-1048"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notesMaster" Target="notesMasters/notesMaster1.xml"/><Relationship Id="rId21" Type="http://schemas.openxmlformats.org/officeDocument/2006/relationships/printerSettings" Target="printerSettings/printerSettings1.bin"/><Relationship Id="rId22" Type="http://schemas.openxmlformats.org/officeDocument/2006/relationships/presProps" Target="presProps.xml"/><Relationship Id="rId23" Type="http://schemas.openxmlformats.org/officeDocument/2006/relationships/viewProps" Target="viewProps.xml"/><Relationship Id="rId24" Type="http://schemas.openxmlformats.org/officeDocument/2006/relationships/theme" Target="theme/theme1.xml"/><Relationship Id="rId25"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5E9A586-FB20-714C-80F6-ECCA2B65AAFE}" type="datetimeFigureOut">
              <a:rPr lang="en-US" smtClean="0"/>
              <a:t>9/15/16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8B98A9C-EA5F-9942-8A6F-0E5969AB996D}" type="slidenum">
              <a:rPr lang="en-US" smtClean="0"/>
              <a:t>‹#›</a:t>
            </a:fld>
            <a:endParaRPr lang="en-US"/>
          </a:p>
        </p:txBody>
      </p:sp>
    </p:spTree>
    <p:extLst>
      <p:ext uri="{BB962C8B-B14F-4D97-AF65-F5344CB8AC3E}">
        <p14:creationId xmlns:p14="http://schemas.microsoft.com/office/powerpoint/2010/main" val="3476629720"/>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B98A9C-EA5F-9942-8A6F-0E5969AB996D}" type="slidenum">
              <a:rPr lang="en-US" smtClean="0"/>
              <a:t>1</a:t>
            </a:fld>
            <a:endParaRPr lang="en-US"/>
          </a:p>
        </p:txBody>
      </p:sp>
    </p:spTree>
    <p:extLst>
      <p:ext uri="{BB962C8B-B14F-4D97-AF65-F5344CB8AC3E}">
        <p14:creationId xmlns:p14="http://schemas.microsoft.com/office/powerpoint/2010/main" val="373292923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B98A9C-EA5F-9942-8A6F-0E5969AB996D}" type="slidenum">
              <a:rPr lang="en-US" smtClean="0"/>
              <a:t>10</a:t>
            </a:fld>
            <a:endParaRPr lang="en-US"/>
          </a:p>
        </p:txBody>
      </p:sp>
    </p:spTree>
    <p:extLst>
      <p:ext uri="{BB962C8B-B14F-4D97-AF65-F5344CB8AC3E}">
        <p14:creationId xmlns:p14="http://schemas.microsoft.com/office/powerpoint/2010/main" val="9745177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B98A9C-EA5F-9942-8A6F-0E5969AB996D}" type="slidenum">
              <a:rPr lang="en-US" smtClean="0"/>
              <a:t>11</a:t>
            </a:fld>
            <a:endParaRPr lang="en-US"/>
          </a:p>
        </p:txBody>
      </p:sp>
    </p:spTree>
    <p:extLst>
      <p:ext uri="{BB962C8B-B14F-4D97-AF65-F5344CB8AC3E}">
        <p14:creationId xmlns:p14="http://schemas.microsoft.com/office/powerpoint/2010/main" val="97451771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B98A9C-EA5F-9942-8A6F-0E5969AB996D}" type="slidenum">
              <a:rPr lang="en-US" smtClean="0"/>
              <a:t>12</a:t>
            </a:fld>
            <a:endParaRPr lang="en-US"/>
          </a:p>
        </p:txBody>
      </p:sp>
    </p:spTree>
    <p:extLst>
      <p:ext uri="{BB962C8B-B14F-4D97-AF65-F5344CB8AC3E}">
        <p14:creationId xmlns:p14="http://schemas.microsoft.com/office/powerpoint/2010/main" val="97451771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B98A9C-EA5F-9942-8A6F-0E5969AB996D}" type="slidenum">
              <a:rPr lang="en-US" smtClean="0"/>
              <a:t>13</a:t>
            </a:fld>
            <a:endParaRPr lang="en-US"/>
          </a:p>
        </p:txBody>
      </p:sp>
    </p:spTree>
    <p:extLst>
      <p:ext uri="{BB962C8B-B14F-4D97-AF65-F5344CB8AC3E}">
        <p14:creationId xmlns:p14="http://schemas.microsoft.com/office/powerpoint/2010/main" val="97451771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B98A9C-EA5F-9942-8A6F-0E5969AB996D}" type="slidenum">
              <a:rPr lang="en-US" smtClean="0"/>
              <a:t>14</a:t>
            </a:fld>
            <a:endParaRPr lang="en-US"/>
          </a:p>
        </p:txBody>
      </p:sp>
    </p:spTree>
    <p:extLst>
      <p:ext uri="{BB962C8B-B14F-4D97-AF65-F5344CB8AC3E}">
        <p14:creationId xmlns:p14="http://schemas.microsoft.com/office/powerpoint/2010/main" val="97451771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B98A9C-EA5F-9942-8A6F-0E5969AB996D}" type="slidenum">
              <a:rPr lang="en-US" smtClean="0"/>
              <a:t>15</a:t>
            </a:fld>
            <a:endParaRPr lang="en-US"/>
          </a:p>
        </p:txBody>
      </p:sp>
    </p:spTree>
    <p:extLst>
      <p:ext uri="{BB962C8B-B14F-4D97-AF65-F5344CB8AC3E}">
        <p14:creationId xmlns:p14="http://schemas.microsoft.com/office/powerpoint/2010/main" val="97451771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B98A9C-EA5F-9942-8A6F-0E5969AB996D}" type="slidenum">
              <a:rPr lang="en-US" smtClean="0"/>
              <a:t>16</a:t>
            </a:fld>
            <a:endParaRPr lang="en-US"/>
          </a:p>
        </p:txBody>
      </p:sp>
    </p:spTree>
    <p:extLst>
      <p:ext uri="{BB962C8B-B14F-4D97-AF65-F5344CB8AC3E}">
        <p14:creationId xmlns:p14="http://schemas.microsoft.com/office/powerpoint/2010/main" val="97451771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B98A9C-EA5F-9942-8A6F-0E5969AB996D}" type="slidenum">
              <a:rPr lang="en-US" smtClean="0"/>
              <a:t>17</a:t>
            </a:fld>
            <a:endParaRPr lang="en-US"/>
          </a:p>
        </p:txBody>
      </p:sp>
    </p:spTree>
    <p:extLst>
      <p:ext uri="{BB962C8B-B14F-4D97-AF65-F5344CB8AC3E}">
        <p14:creationId xmlns:p14="http://schemas.microsoft.com/office/powerpoint/2010/main" val="97451771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B98A9C-EA5F-9942-8A6F-0E5969AB996D}" type="slidenum">
              <a:rPr lang="en-US" smtClean="0"/>
              <a:t>18</a:t>
            </a:fld>
            <a:endParaRPr lang="en-US"/>
          </a:p>
        </p:txBody>
      </p:sp>
    </p:spTree>
    <p:extLst>
      <p:ext uri="{BB962C8B-B14F-4D97-AF65-F5344CB8AC3E}">
        <p14:creationId xmlns:p14="http://schemas.microsoft.com/office/powerpoint/2010/main" val="9745177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B98A9C-EA5F-9942-8A6F-0E5969AB996D}" type="slidenum">
              <a:rPr lang="en-US" smtClean="0"/>
              <a:t>2</a:t>
            </a:fld>
            <a:endParaRPr lang="en-US"/>
          </a:p>
        </p:txBody>
      </p:sp>
    </p:spTree>
    <p:extLst>
      <p:ext uri="{BB962C8B-B14F-4D97-AF65-F5344CB8AC3E}">
        <p14:creationId xmlns:p14="http://schemas.microsoft.com/office/powerpoint/2010/main" val="9745177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B98A9C-EA5F-9942-8A6F-0E5969AB996D}" type="slidenum">
              <a:rPr lang="en-US" smtClean="0"/>
              <a:t>3</a:t>
            </a:fld>
            <a:endParaRPr lang="en-US"/>
          </a:p>
        </p:txBody>
      </p:sp>
    </p:spTree>
    <p:extLst>
      <p:ext uri="{BB962C8B-B14F-4D97-AF65-F5344CB8AC3E}">
        <p14:creationId xmlns:p14="http://schemas.microsoft.com/office/powerpoint/2010/main" val="9745177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B98A9C-EA5F-9942-8A6F-0E5969AB996D}" type="slidenum">
              <a:rPr lang="en-US" smtClean="0"/>
              <a:t>4</a:t>
            </a:fld>
            <a:endParaRPr lang="en-US"/>
          </a:p>
        </p:txBody>
      </p:sp>
    </p:spTree>
    <p:extLst>
      <p:ext uri="{BB962C8B-B14F-4D97-AF65-F5344CB8AC3E}">
        <p14:creationId xmlns:p14="http://schemas.microsoft.com/office/powerpoint/2010/main" val="9745177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B98A9C-EA5F-9942-8A6F-0E5969AB996D}" type="slidenum">
              <a:rPr lang="en-US" smtClean="0"/>
              <a:t>5</a:t>
            </a:fld>
            <a:endParaRPr lang="en-US"/>
          </a:p>
        </p:txBody>
      </p:sp>
    </p:spTree>
    <p:extLst>
      <p:ext uri="{BB962C8B-B14F-4D97-AF65-F5344CB8AC3E}">
        <p14:creationId xmlns:p14="http://schemas.microsoft.com/office/powerpoint/2010/main" val="9745177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B98A9C-EA5F-9942-8A6F-0E5969AB996D}" type="slidenum">
              <a:rPr lang="en-US" smtClean="0"/>
              <a:t>6</a:t>
            </a:fld>
            <a:endParaRPr lang="en-US"/>
          </a:p>
        </p:txBody>
      </p:sp>
    </p:spTree>
    <p:extLst>
      <p:ext uri="{BB962C8B-B14F-4D97-AF65-F5344CB8AC3E}">
        <p14:creationId xmlns:p14="http://schemas.microsoft.com/office/powerpoint/2010/main" val="9745177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B98A9C-EA5F-9942-8A6F-0E5969AB996D}" type="slidenum">
              <a:rPr lang="en-US" smtClean="0"/>
              <a:t>7</a:t>
            </a:fld>
            <a:endParaRPr lang="en-US"/>
          </a:p>
        </p:txBody>
      </p:sp>
    </p:spTree>
    <p:extLst>
      <p:ext uri="{BB962C8B-B14F-4D97-AF65-F5344CB8AC3E}">
        <p14:creationId xmlns:p14="http://schemas.microsoft.com/office/powerpoint/2010/main" val="9745177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B98A9C-EA5F-9942-8A6F-0E5969AB996D}" type="slidenum">
              <a:rPr lang="en-US" smtClean="0"/>
              <a:t>8</a:t>
            </a:fld>
            <a:endParaRPr lang="en-US"/>
          </a:p>
        </p:txBody>
      </p:sp>
    </p:spTree>
    <p:extLst>
      <p:ext uri="{BB962C8B-B14F-4D97-AF65-F5344CB8AC3E}">
        <p14:creationId xmlns:p14="http://schemas.microsoft.com/office/powerpoint/2010/main" val="9745177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B98A9C-EA5F-9942-8A6F-0E5969AB996D}" type="slidenum">
              <a:rPr lang="en-US" smtClean="0"/>
              <a:t>9</a:t>
            </a:fld>
            <a:endParaRPr lang="en-US"/>
          </a:p>
        </p:txBody>
      </p:sp>
    </p:spTree>
    <p:extLst>
      <p:ext uri="{BB962C8B-B14F-4D97-AF65-F5344CB8AC3E}">
        <p14:creationId xmlns:p14="http://schemas.microsoft.com/office/powerpoint/2010/main" val="9745177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E58B4C4-C78E-8F4F-B656-5A05662AD488}" type="datetimeFigureOut">
              <a:rPr lang="en-US" smtClean="0"/>
              <a:t>9/12/16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662E49-6040-7348-B5F3-AB17904C7DEF}" type="slidenum">
              <a:rPr lang="en-US" smtClean="0"/>
              <a:t>‹#›</a:t>
            </a:fld>
            <a:endParaRPr lang="en-US"/>
          </a:p>
        </p:txBody>
      </p:sp>
    </p:spTree>
    <p:extLst>
      <p:ext uri="{BB962C8B-B14F-4D97-AF65-F5344CB8AC3E}">
        <p14:creationId xmlns:p14="http://schemas.microsoft.com/office/powerpoint/2010/main" val="26054660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E58B4C4-C78E-8F4F-B656-5A05662AD488}" type="datetimeFigureOut">
              <a:rPr lang="en-US" smtClean="0"/>
              <a:t>9/12/16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662E49-6040-7348-B5F3-AB17904C7DEF}" type="slidenum">
              <a:rPr lang="en-US" smtClean="0"/>
              <a:t>‹#›</a:t>
            </a:fld>
            <a:endParaRPr lang="en-US"/>
          </a:p>
        </p:txBody>
      </p:sp>
    </p:spTree>
    <p:extLst>
      <p:ext uri="{BB962C8B-B14F-4D97-AF65-F5344CB8AC3E}">
        <p14:creationId xmlns:p14="http://schemas.microsoft.com/office/powerpoint/2010/main" val="28240960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E58B4C4-C78E-8F4F-B656-5A05662AD488}" type="datetimeFigureOut">
              <a:rPr lang="en-US" smtClean="0"/>
              <a:t>9/12/16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662E49-6040-7348-B5F3-AB17904C7DEF}" type="slidenum">
              <a:rPr lang="en-US" smtClean="0"/>
              <a:t>‹#›</a:t>
            </a:fld>
            <a:endParaRPr lang="en-US"/>
          </a:p>
        </p:txBody>
      </p:sp>
    </p:spTree>
    <p:extLst>
      <p:ext uri="{BB962C8B-B14F-4D97-AF65-F5344CB8AC3E}">
        <p14:creationId xmlns:p14="http://schemas.microsoft.com/office/powerpoint/2010/main" val="29101428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E58B4C4-C78E-8F4F-B656-5A05662AD488}" type="datetimeFigureOut">
              <a:rPr lang="en-US" smtClean="0"/>
              <a:t>9/12/16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662E49-6040-7348-B5F3-AB17904C7DEF}" type="slidenum">
              <a:rPr lang="en-US" smtClean="0"/>
              <a:t>‹#›</a:t>
            </a:fld>
            <a:endParaRPr lang="en-US"/>
          </a:p>
        </p:txBody>
      </p:sp>
    </p:spTree>
    <p:extLst>
      <p:ext uri="{BB962C8B-B14F-4D97-AF65-F5344CB8AC3E}">
        <p14:creationId xmlns:p14="http://schemas.microsoft.com/office/powerpoint/2010/main" val="13177001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E58B4C4-C78E-8F4F-B656-5A05662AD488}" type="datetimeFigureOut">
              <a:rPr lang="en-US" smtClean="0"/>
              <a:t>9/12/16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662E49-6040-7348-B5F3-AB17904C7DEF}" type="slidenum">
              <a:rPr lang="en-US" smtClean="0"/>
              <a:t>‹#›</a:t>
            </a:fld>
            <a:endParaRPr lang="en-US"/>
          </a:p>
        </p:txBody>
      </p:sp>
    </p:spTree>
    <p:extLst>
      <p:ext uri="{BB962C8B-B14F-4D97-AF65-F5344CB8AC3E}">
        <p14:creationId xmlns:p14="http://schemas.microsoft.com/office/powerpoint/2010/main" val="2889093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E58B4C4-C78E-8F4F-B656-5A05662AD488}" type="datetimeFigureOut">
              <a:rPr lang="en-US" smtClean="0"/>
              <a:t>9/12/16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662E49-6040-7348-B5F3-AB17904C7DEF}" type="slidenum">
              <a:rPr lang="en-US" smtClean="0"/>
              <a:t>‹#›</a:t>
            </a:fld>
            <a:endParaRPr lang="en-US"/>
          </a:p>
        </p:txBody>
      </p:sp>
    </p:spTree>
    <p:extLst>
      <p:ext uri="{BB962C8B-B14F-4D97-AF65-F5344CB8AC3E}">
        <p14:creationId xmlns:p14="http://schemas.microsoft.com/office/powerpoint/2010/main" val="1046041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E58B4C4-C78E-8F4F-B656-5A05662AD488}" type="datetimeFigureOut">
              <a:rPr lang="en-US" smtClean="0"/>
              <a:t>9/12/16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1662E49-6040-7348-B5F3-AB17904C7DEF}" type="slidenum">
              <a:rPr lang="en-US" smtClean="0"/>
              <a:t>‹#›</a:t>
            </a:fld>
            <a:endParaRPr lang="en-US"/>
          </a:p>
        </p:txBody>
      </p:sp>
    </p:spTree>
    <p:extLst>
      <p:ext uri="{BB962C8B-B14F-4D97-AF65-F5344CB8AC3E}">
        <p14:creationId xmlns:p14="http://schemas.microsoft.com/office/powerpoint/2010/main" val="25900764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E58B4C4-C78E-8F4F-B656-5A05662AD488}" type="datetimeFigureOut">
              <a:rPr lang="en-US" smtClean="0"/>
              <a:t>9/12/16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1662E49-6040-7348-B5F3-AB17904C7DEF}" type="slidenum">
              <a:rPr lang="en-US" smtClean="0"/>
              <a:t>‹#›</a:t>
            </a:fld>
            <a:endParaRPr lang="en-US"/>
          </a:p>
        </p:txBody>
      </p:sp>
    </p:spTree>
    <p:extLst>
      <p:ext uri="{BB962C8B-B14F-4D97-AF65-F5344CB8AC3E}">
        <p14:creationId xmlns:p14="http://schemas.microsoft.com/office/powerpoint/2010/main" val="25262238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E58B4C4-C78E-8F4F-B656-5A05662AD488}" type="datetimeFigureOut">
              <a:rPr lang="en-US" smtClean="0"/>
              <a:t>9/12/16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1662E49-6040-7348-B5F3-AB17904C7DEF}" type="slidenum">
              <a:rPr lang="en-US" smtClean="0"/>
              <a:t>‹#›</a:t>
            </a:fld>
            <a:endParaRPr lang="en-US"/>
          </a:p>
        </p:txBody>
      </p:sp>
    </p:spTree>
    <p:extLst>
      <p:ext uri="{BB962C8B-B14F-4D97-AF65-F5344CB8AC3E}">
        <p14:creationId xmlns:p14="http://schemas.microsoft.com/office/powerpoint/2010/main" val="40982841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E58B4C4-C78E-8F4F-B656-5A05662AD488}" type="datetimeFigureOut">
              <a:rPr lang="en-US" smtClean="0"/>
              <a:t>9/12/16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662E49-6040-7348-B5F3-AB17904C7DEF}" type="slidenum">
              <a:rPr lang="en-US" smtClean="0"/>
              <a:t>‹#›</a:t>
            </a:fld>
            <a:endParaRPr lang="en-US"/>
          </a:p>
        </p:txBody>
      </p:sp>
    </p:spTree>
    <p:extLst>
      <p:ext uri="{BB962C8B-B14F-4D97-AF65-F5344CB8AC3E}">
        <p14:creationId xmlns:p14="http://schemas.microsoft.com/office/powerpoint/2010/main" val="2903986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E58B4C4-C78E-8F4F-B656-5A05662AD488}" type="datetimeFigureOut">
              <a:rPr lang="en-US" smtClean="0"/>
              <a:t>9/12/16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662E49-6040-7348-B5F3-AB17904C7DEF}" type="slidenum">
              <a:rPr lang="en-US" smtClean="0"/>
              <a:t>‹#›</a:t>
            </a:fld>
            <a:endParaRPr lang="en-US"/>
          </a:p>
        </p:txBody>
      </p:sp>
    </p:spTree>
    <p:extLst>
      <p:ext uri="{BB962C8B-B14F-4D97-AF65-F5344CB8AC3E}">
        <p14:creationId xmlns:p14="http://schemas.microsoft.com/office/powerpoint/2010/main" val="4173309034"/>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E58B4C4-C78E-8F4F-B656-5A05662AD488}" type="datetimeFigureOut">
              <a:rPr lang="en-US" smtClean="0"/>
              <a:t>9/12/16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662E49-6040-7348-B5F3-AB17904C7DEF}" type="slidenum">
              <a:rPr lang="en-US" smtClean="0"/>
              <a:t>‹#›</a:t>
            </a:fld>
            <a:endParaRPr lang="en-US"/>
          </a:p>
        </p:txBody>
      </p:sp>
    </p:spTree>
    <p:extLst>
      <p:ext uri="{BB962C8B-B14F-4D97-AF65-F5344CB8AC3E}">
        <p14:creationId xmlns:p14="http://schemas.microsoft.com/office/powerpoint/2010/main" val="41714308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t>Tenting making</a:t>
            </a:r>
            <a:endParaRPr lang="en-US" b="1" dirty="0"/>
          </a:p>
        </p:txBody>
      </p:sp>
      <p:sp>
        <p:nvSpPr>
          <p:cNvPr id="3" name="Subtitle 2"/>
          <p:cNvSpPr>
            <a:spLocks noGrp="1"/>
          </p:cNvSpPr>
          <p:nvPr>
            <p:ph type="subTitle" idx="1"/>
          </p:nvPr>
        </p:nvSpPr>
        <p:spPr/>
        <p:txBody>
          <a:bodyPr/>
          <a:lstStyle/>
          <a:p>
            <a:r>
              <a:rPr lang="en-US" dirty="0" smtClean="0"/>
              <a:t>Making money to pay </a:t>
            </a:r>
          </a:p>
          <a:p>
            <a:r>
              <a:rPr lang="en-US" dirty="0" smtClean="0"/>
              <a:t>for your own Ministry</a:t>
            </a:r>
            <a:endParaRPr lang="en-US" dirty="0"/>
          </a:p>
        </p:txBody>
      </p:sp>
    </p:spTree>
    <p:extLst>
      <p:ext uri="{BB962C8B-B14F-4D97-AF65-F5344CB8AC3E}">
        <p14:creationId xmlns:p14="http://schemas.microsoft.com/office/powerpoint/2010/main" val="1424614055"/>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Relevant verses</a:t>
            </a:r>
            <a:endParaRPr lang="en-US" b="1" dirty="0"/>
          </a:p>
        </p:txBody>
      </p:sp>
      <p:sp>
        <p:nvSpPr>
          <p:cNvPr id="3" name="Content Placeholder 2"/>
          <p:cNvSpPr>
            <a:spLocks noGrp="1"/>
          </p:cNvSpPr>
          <p:nvPr>
            <p:ph idx="1"/>
          </p:nvPr>
        </p:nvSpPr>
        <p:spPr>
          <a:xfrm>
            <a:off x="457200" y="1417638"/>
            <a:ext cx="8229600" cy="4284134"/>
          </a:xfrm>
        </p:spPr>
        <p:txBody>
          <a:bodyPr>
            <a:noAutofit/>
          </a:bodyPr>
          <a:lstStyle/>
          <a:p>
            <a:pPr marL="0" indent="0">
              <a:buNone/>
            </a:pPr>
            <a:r>
              <a:rPr lang="en-US" dirty="0" smtClean="0"/>
              <a:t>law. </a:t>
            </a:r>
            <a:r>
              <a:rPr lang="en-US" sz="2400" b="1" dirty="0" smtClean="0"/>
              <a:t>22 </a:t>
            </a:r>
            <a:r>
              <a:rPr lang="en-US" dirty="0" smtClean="0"/>
              <a:t>To the weak I became weak, that I might win the weak. I have become all things to all people, that by all means I might save some. </a:t>
            </a:r>
            <a:r>
              <a:rPr lang="en-US" sz="2400" b="1" dirty="0" smtClean="0"/>
              <a:t>23 </a:t>
            </a:r>
            <a:r>
              <a:rPr lang="en-US" dirty="0" smtClean="0"/>
              <a:t>I do it all for the sake of the gospel, that I may share with them in its blessings. </a:t>
            </a:r>
            <a:r>
              <a:rPr lang="en-US" sz="2400" b="1" dirty="0" smtClean="0"/>
              <a:t>24 </a:t>
            </a:r>
            <a:r>
              <a:rPr lang="en-US" dirty="0" smtClean="0"/>
              <a:t>Do you not know that in a race all the runners run, but only one receives the prize? So run that you may obtain it. </a:t>
            </a:r>
            <a:r>
              <a:rPr lang="en-US" sz="2400" b="1" dirty="0" smtClean="0"/>
              <a:t>25 </a:t>
            </a:r>
            <a:r>
              <a:rPr lang="en-US" dirty="0" smtClean="0"/>
              <a:t>Every athlete exercises self-control in all things. They do it to receive a perishable wreath, but we an imperishable. </a:t>
            </a:r>
            <a:r>
              <a:rPr lang="en-US" sz="2400" b="1" dirty="0" smtClean="0"/>
              <a:t>26 </a:t>
            </a:r>
            <a:r>
              <a:rPr lang="en-US" dirty="0" smtClean="0"/>
              <a:t>So I do not</a:t>
            </a:r>
            <a:endParaRPr lang="en-US" sz="1400" dirty="0"/>
          </a:p>
        </p:txBody>
      </p:sp>
    </p:spTree>
    <p:extLst>
      <p:ext uri="{BB962C8B-B14F-4D97-AF65-F5344CB8AC3E}">
        <p14:creationId xmlns:p14="http://schemas.microsoft.com/office/powerpoint/2010/main" val="1150048137"/>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Relevant verses</a:t>
            </a:r>
            <a:endParaRPr lang="en-US" b="1" dirty="0"/>
          </a:p>
        </p:txBody>
      </p:sp>
      <p:sp>
        <p:nvSpPr>
          <p:cNvPr id="3" name="Content Placeholder 2"/>
          <p:cNvSpPr>
            <a:spLocks noGrp="1"/>
          </p:cNvSpPr>
          <p:nvPr>
            <p:ph idx="1"/>
          </p:nvPr>
        </p:nvSpPr>
        <p:spPr>
          <a:xfrm>
            <a:off x="457200" y="1625601"/>
            <a:ext cx="8229600" cy="4284134"/>
          </a:xfrm>
        </p:spPr>
        <p:txBody>
          <a:bodyPr>
            <a:noAutofit/>
          </a:bodyPr>
          <a:lstStyle/>
          <a:p>
            <a:pPr marL="0" indent="0">
              <a:buNone/>
            </a:pPr>
            <a:r>
              <a:rPr lang="en-US" dirty="0" smtClean="0"/>
              <a:t>run aimlessly; I do not box as one beating the air. </a:t>
            </a:r>
            <a:r>
              <a:rPr lang="en-US" sz="2400" b="1" dirty="0" smtClean="0"/>
              <a:t>27 </a:t>
            </a:r>
            <a:r>
              <a:rPr lang="en-US" dirty="0" smtClean="0"/>
              <a:t>But I discipline my body and keep it under control,</a:t>
            </a:r>
            <a:r>
              <a:rPr lang="en-US" sz="1600" dirty="0" smtClean="0"/>
              <a:t>[b]</a:t>
            </a:r>
            <a:r>
              <a:rPr lang="en-US" dirty="0" smtClean="0"/>
              <a:t> lest after preaching to others I myself should be disqualified.</a:t>
            </a:r>
          </a:p>
          <a:p>
            <a:pPr marL="400050" lvl="1" indent="0">
              <a:buNone/>
            </a:pPr>
            <a:endParaRPr lang="en-US" sz="1400" dirty="0"/>
          </a:p>
        </p:txBody>
      </p:sp>
    </p:spTree>
    <p:extLst>
      <p:ext uri="{BB962C8B-B14F-4D97-AF65-F5344CB8AC3E}">
        <p14:creationId xmlns:p14="http://schemas.microsoft.com/office/powerpoint/2010/main" val="50661508"/>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Why did Paul work?</a:t>
            </a:r>
            <a:endParaRPr lang="en-US" b="1" dirty="0"/>
          </a:p>
        </p:txBody>
      </p:sp>
      <p:sp>
        <p:nvSpPr>
          <p:cNvPr id="3" name="Content Placeholder 2"/>
          <p:cNvSpPr>
            <a:spLocks noGrp="1"/>
          </p:cNvSpPr>
          <p:nvPr>
            <p:ph idx="1"/>
          </p:nvPr>
        </p:nvSpPr>
        <p:spPr>
          <a:xfrm>
            <a:off x="457200" y="1659467"/>
            <a:ext cx="8229600" cy="4284134"/>
          </a:xfrm>
        </p:spPr>
        <p:txBody>
          <a:bodyPr>
            <a:noAutofit/>
          </a:bodyPr>
          <a:lstStyle/>
          <a:p>
            <a:pPr marL="514350" indent="-514350">
              <a:buFont typeface="+mj-lt"/>
              <a:buAutoNum type="arabicPeriod"/>
            </a:pPr>
            <a:r>
              <a:rPr lang="en-US" b="1" dirty="0" smtClean="0"/>
              <a:t>Credibility</a:t>
            </a:r>
          </a:p>
          <a:p>
            <a:pPr marL="400050" lvl="1" indent="0">
              <a:buNone/>
            </a:pPr>
            <a:endParaRPr lang="en-US" sz="1400" dirty="0"/>
          </a:p>
        </p:txBody>
      </p:sp>
    </p:spTree>
    <p:extLst>
      <p:ext uri="{BB962C8B-B14F-4D97-AF65-F5344CB8AC3E}">
        <p14:creationId xmlns:p14="http://schemas.microsoft.com/office/powerpoint/2010/main" val="2800036833"/>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Why did Paul work?</a:t>
            </a:r>
            <a:endParaRPr lang="en-US" b="1" dirty="0"/>
          </a:p>
        </p:txBody>
      </p:sp>
      <p:sp>
        <p:nvSpPr>
          <p:cNvPr id="3" name="Content Placeholder 2"/>
          <p:cNvSpPr>
            <a:spLocks noGrp="1"/>
          </p:cNvSpPr>
          <p:nvPr>
            <p:ph idx="1"/>
          </p:nvPr>
        </p:nvSpPr>
        <p:spPr>
          <a:xfrm>
            <a:off x="457200" y="1659467"/>
            <a:ext cx="8229600" cy="4284134"/>
          </a:xfrm>
        </p:spPr>
        <p:txBody>
          <a:bodyPr>
            <a:noAutofit/>
          </a:bodyPr>
          <a:lstStyle/>
          <a:p>
            <a:pPr marL="514350" indent="-514350">
              <a:buFont typeface="+mj-lt"/>
              <a:buAutoNum type="arabicPeriod" startAt="2"/>
            </a:pPr>
            <a:r>
              <a:rPr lang="en-US" b="1" dirty="0" smtClean="0"/>
              <a:t>Identification</a:t>
            </a:r>
          </a:p>
          <a:p>
            <a:pPr marL="400050" lvl="1" indent="0">
              <a:buNone/>
            </a:pPr>
            <a:endParaRPr lang="en-US" sz="1400" dirty="0"/>
          </a:p>
        </p:txBody>
      </p:sp>
    </p:spTree>
    <p:extLst>
      <p:ext uri="{BB962C8B-B14F-4D97-AF65-F5344CB8AC3E}">
        <p14:creationId xmlns:p14="http://schemas.microsoft.com/office/powerpoint/2010/main" val="2468851080"/>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en-US" b="1" dirty="0"/>
          </a:p>
        </p:txBody>
      </p:sp>
      <p:sp>
        <p:nvSpPr>
          <p:cNvPr id="3" name="Content Placeholder 2"/>
          <p:cNvSpPr>
            <a:spLocks noGrp="1"/>
          </p:cNvSpPr>
          <p:nvPr>
            <p:ph idx="1"/>
          </p:nvPr>
        </p:nvSpPr>
        <p:spPr>
          <a:xfrm>
            <a:off x="457200" y="1659467"/>
            <a:ext cx="8229600" cy="4284134"/>
          </a:xfrm>
        </p:spPr>
        <p:txBody>
          <a:bodyPr>
            <a:noAutofit/>
          </a:bodyPr>
          <a:lstStyle/>
          <a:p>
            <a:pPr marL="514350" indent="-514350">
              <a:buFont typeface="+mj-lt"/>
              <a:buAutoNum type="arabicPeriod" startAt="3"/>
            </a:pPr>
            <a:r>
              <a:rPr lang="en-US" b="1" dirty="0" smtClean="0"/>
              <a:t>Modeling</a:t>
            </a:r>
          </a:p>
          <a:p>
            <a:pPr marL="400050" lvl="1" indent="0">
              <a:buNone/>
            </a:pPr>
            <a:r>
              <a:rPr lang="en-US" sz="3200" b="1" dirty="0" smtClean="0"/>
              <a:t>2 Thessalonians3:6-12 (ESV)</a:t>
            </a:r>
            <a:r>
              <a:rPr lang="en-US" sz="3200" b="1" dirty="0"/>
              <a:t> </a:t>
            </a:r>
            <a:r>
              <a:rPr lang="en-US" sz="3200" dirty="0"/>
              <a:t>Now we command you, brothers, in the name of our Lord Jesus Christ, that you keep away from any brother who is walking in idleness and not in accord with the tradition that you received from us. </a:t>
            </a:r>
            <a:r>
              <a:rPr lang="en-US" sz="3200" b="1" dirty="0"/>
              <a:t>7 </a:t>
            </a:r>
            <a:r>
              <a:rPr lang="en-US" sz="3200" dirty="0"/>
              <a:t>For you yourselves know how you ought to imitate us, because we were not idle when we were with you, </a:t>
            </a:r>
            <a:r>
              <a:rPr lang="en-US" sz="3200" b="1" dirty="0"/>
              <a:t>8 </a:t>
            </a:r>
            <a:r>
              <a:rPr lang="en-US" sz="3200" dirty="0"/>
              <a:t>nor did we eat anyone's bread without paying for it, but </a:t>
            </a:r>
            <a:r>
              <a:rPr lang="en-US" sz="3200" dirty="0" smtClean="0"/>
              <a:t>with</a:t>
            </a:r>
            <a:endParaRPr lang="en-US" sz="3200" dirty="0"/>
          </a:p>
        </p:txBody>
      </p:sp>
    </p:spTree>
    <p:extLst>
      <p:ext uri="{BB962C8B-B14F-4D97-AF65-F5344CB8AC3E}">
        <p14:creationId xmlns:p14="http://schemas.microsoft.com/office/powerpoint/2010/main" val="2129651552"/>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en-US" b="1" dirty="0"/>
          </a:p>
        </p:txBody>
      </p:sp>
      <p:sp>
        <p:nvSpPr>
          <p:cNvPr id="3" name="Content Placeholder 2"/>
          <p:cNvSpPr>
            <a:spLocks noGrp="1"/>
          </p:cNvSpPr>
          <p:nvPr>
            <p:ph idx="1"/>
          </p:nvPr>
        </p:nvSpPr>
        <p:spPr>
          <a:xfrm>
            <a:off x="457200" y="1659467"/>
            <a:ext cx="8229600" cy="4284134"/>
          </a:xfrm>
        </p:spPr>
        <p:txBody>
          <a:bodyPr>
            <a:noAutofit/>
          </a:bodyPr>
          <a:lstStyle/>
          <a:p>
            <a:pPr marL="400050" lvl="1" indent="0">
              <a:buNone/>
            </a:pPr>
            <a:r>
              <a:rPr lang="en-US" sz="3200" dirty="0" smtClean="0"/>
              <a:t>toil </a:t>
            </a:r>
            <a:r>
              <a:rPr lang="en-US" sz="3200" dirty="0"/>
              <a:t>and labor we worked night and day, that we might not be a burden to any of you. </a:t>
            </a:r>
            <a:r>
              <a:rPr lang="en-US" sz="3200" b="1" dirty="0"/>
              <a:t>9 </a:t>
            </a:r>
            <a:r>
              <a:rPr lang="en-US" sz="3200" dirty="0"/>
              <a:t>It was not because we do not have that right, but to give you in ourselves an example to imitate. </a:t>
            </a:r>
            <a:r>
              <a:rPr lang="en-US" sz="3200" b="1" dirty="0"/>
              <a:t>10 </a:t>
            </a:r>
            <a:r>
              <a:rPr lang="en-US" sz="3200" dirty="0"/>
              <a:t>For even when we were with you, we would give you this command: If anyone is not willing to work, let him not eat. </a:t>
            </a:r>
            <a:r>
              <a:rPr lang="en-US" sz="3200" b="1" dirty="0"/>
              <a:t>11 </a:t>
            </a:r>
            <a:r>
              <a:rPr lang="en-US" sz="3200" dirty="0"/>
              <a:t>For we hear that some among you walk in idleness, not busy at work, but busybodies. </a:t>
            </a:r>
            <a:r>
              <a:rPr lang="en-US" sz="3200" b="1" dirty="0"/>
              <a:t>12 </a:t>
            </a:r>
            <a:r>
              <a:rPr lang="en-US" sz="3200" dirty="0" smtClean="0"/>
              <a:t>Now</a:t>
            </a:r>
            <a:endParaRPr lang="en-US" sz="3200" dirty="0"/>
          </a:p>
        </p:txBody>
      </p:sp>
    </p:spTree>
    <p:extLst>
      <p:ext uri="{BB962C8B-B14F-4D97-AF65-F5344CB8AC3E}">
        <p14:creationId xmlns:p14="http://schemas.microsoft.com/office/powerpoint/2010/main" val="4023139247"/>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en-US" b="1" dirty="0"/>
          </a:p>
        </p:txBody>
      </p:sp>
      <p:sp>
        <p:nvSpPr>
          <p:cNvPr id="3" name="Content Placeholder 2"/>
          <p:cNvSpPr>
            <a:spLocks noGrp="1"/>
          </p:cNvSpPr>
          <p:nvPr>
            <p:ph idx="1"/>
          </p:nvPr>
        </p:nvSpPr>
        <p:spPr>
          <a:xfrm>
            <a:off x="457200" y="1659467"/>
            <a:ext cx="8229600" cy="4284134"/>
          </a:xfrm>
        </p:spPr>
        <p:txBody>
          <a:bodyPr>
            <a:noAutofit/>
          </a:bodyPr>
          <a:lstStyle/>
          <a:p>
            <a:pPr marL="400050" lvl="1" indent="0">
              <a:buNone/>
            </a:pPr>
            <a:r>
              <a:rPr lang="en-US" sz="3200" dirty="0" smtClean="0"/>
              <a:t>such </a:t>
            </a:r>
            <a:r>
              <a:rPr lang="en-US" sz="3200" dirty="0"/>
              <a:t>persons we command and encourage in the Lord Jesus Christ to do their work quietly and to earn their own living</a:t>
            </a:r>
            <a:r>
              <a:rPr lang="en-US" sz="3200" dirty="0" smtClean="0"/>
              <a:t>.</a:t>
            </a:r>
            <a:endParaRPr lang="en-US" sz="3200" dirty="0"/>
          </a:p>
        </p:txBody>
      </p:sp>
    </p:spTree>
    <p:extLst>
      <p:ext uri="{BB962C8B-B14F-4D97-AF65-F5344CB8AC3E}">
        <p14:creationId xmlns:p14="http://schemas.microsoft.com/office/powerpoint/2010/main" val="2219668994"/>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Other advantages to </a:t>
            </a:r>
            <a:r>
              <a:rPr lang="en-US" b="1" dirty="0" err="1" smtClean="0"/>
              <a:t>Tentmaking</a:t>
            </a:r>
            <a:endParaRPr lang="en-US" b="1" dirty="0"/>
          </a:p>
        </p:txBody>
      </p:sp>
      <p:sp>
        <p:nvSpPr>
          <p:cNvPr id="3" name="Content Placeholder 2"/>
          <p:cNvSpPr>
            <a:spLocks noGrp="1"/>
          </p:cNvSpPr>
          <p:nvPr>
            <p:ph idx="1"/>
          </p:nvPr>
        </p:nvSpPr>
        <p:spPr>
          <a:xfrm>
            <a:off x="457200" y="1659467"/>
            <a:ext cx="8229600" cy="4284134"/>
          </a:xfrm>
        </p:spPr>
        <p:txBody>
          <a:bodyPr>
            <a:noAutofit/>
          </a:bodyPr>
          <a:lstStyle/>
          <a:p>
            <a:pPr marL="914400" lvl="1" indent="-514350">
              <a:buFont typeface="+mj-lt"/>
              <a:buAutoNum type="arabicPeriod"/>
            </a:pPr>
            <a:r>
              <a:rPr lang="en-US" sz="3200" dirty="0" smtClean="0"/>
              <a:t>More people can try to plant a church</a:t>
            </a:r>
          </a:p>
          <a:p>
            <a:pPr marL="914400" lvl="1" indent="-514350">
              <a:buFont typeface="+mj-lt"/>
              <a:buAutoNum type="arabicPeriod"/>
            </a:pPr>
            <a:r>
              <a:rPr lang="en-US" sz="3200" dirty="0" smtClean="0"/>
              <a:t>Every convert becomes a potential church planter</a:t>
            </a:r>
          </a:p>
          <a:p>
            <a:pPr marL="914400" lvl="1" indent="-514350">
              <a:buFont typeface="+mj-lt"/>
              <a:buAutoNum type="arabicPeriod"/>
            </a:pPr>
            <a:r>
              <a:rPr lang="en-US" sz="3200" dirty="0" smtClean="0"/>
              <a:t>Money does not drive ministry; people moved by the Holy Spirit does.</a:t>
            </a:r>
          </a:p>
          <a:p>
            <a:pPr marL="914400" lvl="1" indent="-514350">
              <a:buFont typeface="+mj-lt"/>
              <a:buAutoNum type="arabicPeriod"/>
            </a:pPr>
            <a:endParaRPr lang="en-US" sz="3200" dirty="0"/>
          </a:p>
        </p:txBody>
      </p:sp>
    </p:spTree>
    <p:extLst>
      <p:ext uri="{BB962C8B-B14F-4D97-AF65-F5344CB8AC3E}">
        <p14:creationId xmlns:p14="http://schemas.microsoft.com/office/powerpoint/2010/main" val="2816230900"/>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Dangers to </a:t>
            </a:r>
            <a:r>
              <a:rPr lang="en-US" b="1" dirty="0" err="1" smtClean="0"/>
              <a:t>Tentmaking</a:t>
            </a:r>
            <a:endParaRPr lang="en-US" b="1" dirty="0"/>
          </a:p>
        </p:txBody>
      </p:sp>
      <p:sp>
        <p:nvSpPr>
          <p:cNvPr id="3" name="Content Placeholder 2"/>
          <p:cNvSpPr>
            <a:spLocks noGrp="1"/>
          </p:cNvSpPr>
          <p:nvPr>
            <p:ph idx="1"/>
          </p:nvPr>
        </p:nvSpPr>
        <p:spPr>
          <a:xfrm>
            <a:off x="457200" y="1659467"/>
            <a:ext cx="8229600" cy="4284134"/>
          </a:xfrm>
        </p:spPr>
        <p:txBody>
          <a:bodyPr>
            <a:noAutofit/>
          </a:bodyPr>
          <a:lstStyle/>
          <a:p>
            <a:pPr marL="914400" lvl="1" indent="-514350">
              <a:buFont typeface="+mj-lt"/>
              <a:buAutoNum type="arabicPeriod"/>
            </a:pPr>
            <a:r>
              <a:rPr lang="en-US" sz="3200" dirty="0" smtClean="0"/>
              <a:t>Poorly trained people end up planting churches</a:t>
            </a:r>
          </a:p>
          <a:p>
            <a:pPr marL="914400" lvl="1" indent="-514350">
              <a:buFont typeface="+mj-lt"/>
              <a:buAutoNum type="arabicPeriod"/>
            </a:pPr>
            <a:r>
              <a:rPr lang="en-US" sz="3200" dirty="0" err="1" smtClean="0"/>
              <a:t>Tentmaking</a:t>
            </a:r>
            <a:r>
              <a:rPr lang="en-US" sz="3200" dirty="0" smtClean="0"/>
              <a:t> and Ministry get too intertwined</a:t>
            </a:r>
          </a:p>
          <a:p>
            <a:pPr marL="914400" lvl="1" indent="-514350">
              <a:buFont typeface="+mj-lt"/>
              <a:buAutoNum type="arabicPeriod"/>
            </a:pPr>
            <a:r>
              <a:rPr lang="en-US" sz="3200" dirty="0" smtClean="0"/>
              <a:t>People reached may not take on their share of the responsibly for the church being planted</a:t>
            </a:r>
          </a:p>
          <a:p>
            <a:pPr marL="914400" lvl="1" indent="-514350">
              <a:buFont typeface="+mj-lt"/>
              <a:buAutoNum type="arabicPeriod"/>
            </a:pPr>
            <a:endParaRPr lang="en-US" sz="3200" dirty="0"/>
          </a:p>
        </p:txBody>
      </p:sp>
    </p:spTree>
    <p:extLst>
      <p:ext uri="{BB962C8B-B14F-4D97-AF65-F5344CB8AC3E}">
        <p14:creationId xmlns:p14="http://schemas.microsoft.com/office/powerpoint/2010/main" val="595127977"/>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What the Bible has to say about a  Tent Making Ministry</a:t>
            </a:r>
            <a:endParaRPr lang="en-US" b="1" dirty="0"/>
          </a:p>
        </p:txBody>
      </p:sp>
      <p:sp>
        <p:nvSpPr>
          <p:cNvPr id="3" name="Content Placeholder 2"/>
          <p:cNvSpPr>
            <a:spLocks noGrp="1"/>
          </p:cNvSpPr>
          <p:nvPr>
            <p:ph idx="1"/>
          </p:nvPr>
        </p:nvSpPr>
        <p:spPr>
          <a:xfrm>
            <a:off x="457200" y="1659467"/>
            <a:ext cx="8229600" cy="4284134"/>
          </a:xfrm>
        </p:spPr>
        <p:txBody>
          <a:bodyPr>
            <a:noAutofit/>
          </a:bodyPr>
          <a:lstStyle/>
          <a:p>
            <a:pPr marL="400050" lvl="1" indent="0">
              <a:buNone/>
            </a:pPr>
            <a:r>
              <a:rPr lang="en-US" dirty="0" smtClean="0"/>
              <a:t>Acts </a:t>
            </a:r>
            <a:r>
              <a:rPr lang="en-US" dirty="0"/>
              <a:t>18:2-</a:t>
            </a:r>
            <a:r>
              <a:rPr lang="en-US" dirty="0" smtClean="0"/>
              <a:t>4 (</a:t>
            </a:r>
            <a:r>
              <a:rPr lang="en-US" dirty="0"/>
              <a:t>ESV</a:t>
            </a:r>
            <a:r>
              <a:rPr lang="en-US" dirty="0" smtClean="0"/>
              <a:t>) And </a:t>
            </a:r>
            <a:r>
              <a:rPr lang="en-US" dirty="0"/>
              <a:t>he found a Jew named Aquila, a native of Pontus, recently come from Italy with his wife Priscilla, because Claudius had commanded all the Jews to leave Rome. And he went to see them, </a:t>
            </a:r>
            <a:r>
              <a:rPr lang="en-US" b="1" dirty="0"/>
              <a:t> </a:t>
            </a:r>
            <a:r>
              <a:rPr lang="en-US" dirty="0"/>
              <a:t>and because he was of the same trade he stayed with them and worked, for they were tentmakers by trade. </a:t>
            </a:r>
            <a:r>
              <a:rPr lang="en-US" b="1" dirty="0"/>
              <a:t> </a:t>
            </a:r>
            <a:r>
              <a:rPr lang="en-US" dirty="0"/>
              <a:t>And he reasoned in the synagogue every Sabbath, and tried to persuade Jews and Greeks.</a:t>
            </a:r>
          </a:p>
          <a:p>
            <a:pPr marL="0" indent="0">
              <a:buNone/>
            </a:pPr>
            <a:endParaRPr lang="en-US" sz="1400" dirty="0" smtClean="0"/>
          </a:p>
          <a:p>
            <a:pPr marL="0" indent="0">
              <a:buNone/>
            </a:pPr>
            <a:endParaRPr lang="en-US" sz="1400" dirty="0"/>
          </a:p>
          <a:p>
            <a:pPr marL="0" indent="0">
              <a:buNone/>
            </a:pPr>
            <a:r>
              <a:rPr lang="en-US" sz="1400" dirty="0" smtClean="0"/>
              <a:t>http://</a:t>
            </a:r>
            <a:r>
              <a:rPr lang="en-US" sz="1400" dirty="0" err="1" smtClean="0"/>
              <a:t>globalopps.org</a:t>
            </a:r>
            <a:r>
              <a:rPr lang="en-US" sz="1400" dirty="0" smtClean="0"/>
              <a:t>/why-did-paul-make-tents-3/</a:t>
            </a:r>
            <a:endParaRPr lang="en-US" sz="1400" dirty="0"/>
          </a:p>
        </p:txBody>
      </p:sp>
    </p:spTree>
    <p:extLst>
      <p:ext uri="{BB962C8B-B14F-4D97-AF65-F5344CB8AC3E}">
        <p14:creationId xmlns:p14="http://schemas.microsoft.com/office/powerpoint/2010/main" val="4114677002"/>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Relevant verses</a:t>
            </a:r>
            <a:endParaRPr lang="en-US" b="1" dirty="0"/>
          </a:p>
        </p:txBody>
      </p:sp>
      <p:sp>
        <p:nvSpPr>
          <p:cNvPr id="3" name="Content Placeholder 2"/>
          <p:cNvSpPr>
            <a:spLocks noGrp="1"/>
          </p:cNvSpPr>
          <p:nvPr>
            <p:ph idx="1"/>
          </p:nvPr>
        </p:nvSpPr>
        <p:spPr>
          <a:xfrm>
            <a:off x="457200" y="1434572"/>
            <a:ext cx="8229600" cy="4284134"/>
          </a:xfrm>
        </p:spPr>
        <p:txBody>
          <a:bodyPr>
            <a:noAutofit/>
          </a:bodyPr>
          <a:lstStyle/>
          <a:p>
            <a:pPr marL="0" indent="0">
              <a:buNone/>
            </a:pPr>
            <a:r>
              <a:rPr lang="en-US" sz="4000" dirty="0"/>
              <a:t>1 Corinthians </a:t>
            </a:r>
            <a:r>
              <a:rPr lang="en-US" sz="4000" dirty="0" smtClean="0"/>
              <a:t>9</a:t>
            </a:r>
            <a:r>
              <a:rPr lang="en-US" dirty="0" smtClean="0"/>
              <a:t>-(ESV)</a:t>
            </a:r>
            <a:r>
              <a:rPr lang="en-US" sz="4400" b="1" dirty="0"/>
              <a:t> </a:t>
            </a:r>
            <a:r>
              <a:rPr lang="en-US" dirty="0"/>
              <a:t>Am I not free? Am I not an apostle? Have I not seen Jesus our Lord? Are not you my workmanship in the Lord? </a:t>
            </a:r>
            <a:r>
              <a:rPr lang="en-US" sz="2400" b="1" dirty="0"/>
              <a:t>2 </a:t>
            </a:r>
            <a:r>
              <a:rPr lang="en-US" dirty="0"/>
              <a:t>If to others I am not an apostle, at least I am to you, for you are the seal of my apostleship in the Lord</a:t>
            </a:r>
            <a:r>
              <a:rPr lang="en-US" dirty="0" smtClean="0"/>
              <a:t>. </a:t>
            </a:r>
            <a:r>
              <a:rPr lang="en-US" sz="2400" b="1" dirty="0" smtClean="0"/>
              <a:t>3</a:t>
            </a:r>
            <a:r>
              <a:rPr lang="en-US" sz="2400" b="1" dirty="0"/>
              <a:t> </a:t>
            </a:r>
            <a:r>
              <a:rPr lang="en-US" dirty="0"/>
              <a:t>This is my defense to those who would examine me. </a:t>
            </a:r>
            <a:r>
              <a:rPr lang="en-US" sz="2400" b="1" dirty="0"/>
              <a:t>4 </a:t>
            </a:r>
            <a:r>
              <a:rPr lang="en-US" dirty="0"/>
              <a:t>Do we not have the right to eat and drink? </a:t>
            </a:r>
            <a:r>
              <a:rPr lang="en-US" sz="2400" b="1" dirty="0"/>
              <a:t>5 </a:t>
            </a:r>
            <a:r>
              <a:rPr lang="en-US" dirty="0"/>
              <a:t>Do we not have the right to take along a believing wife</a:t>
            </a:r>
            <a:r>
              <a:rPr lang="en-US" dirty="0" smtClean="0"/>
              <a:t>,</a:t>
            </a:r>
            <a:endParaRPr lang="en-US" sz="1400" dirty="0"/>
          </a:p>
        </p:txBody>
      </p:sp>
    </p:spTree>
    <p:extLst>
      <p:ext uri="{BB962C8B-B14F-4D97-AF65-F5344CB8AC3E}">
        <p14:creationId xmlns:p14="http://schemas.microsoft.com/office/powerpoint/2010/main" val="2459299373"/>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Relevant verses</a:t>
            </a:r>
            <a:endParaRPr lang="en-US" b="1" dirty="0"/>
          </a:p>
        </p:txBody>
      </p:sp>
      <p:sp>
        <p:nvSpPr>
          <p:cNvPr id="3" name="Content Placeholder 2"/>
          <p:cNvSpPr>
            <a:spLocks noGrp="1"/>
          </p:cNvSpPr>
          <p:nvPr>
            <p:ph idx="1"/>
          </p:nvPr>
        </p:nvSpPr>
        <p:spPr>
          <a:xfrm>
            <a:off x="457200" y="1451505"/>
            <a:ext cx="8229600" cy="4284134"/>
          </a:xfrm>
        </p:spPr>
        <p:txBody>
          <a:bodyPr>
            <a:noAutofit/>
          </a:bodyPr>
          <a:lstStyle/>
          <a:p>
            <a:pPr marL="0" indent="0">
              <a:buNone/>
            </a:pPr>
            <a:r>
              <a:rPr lang="en-US" dirty="0" smtClean="0"/>
              <a:t>as </a:t>
            </a:r>
            <a:r>
              <a:rPr lang="en-US" dirty="0"/>
              <a:t>do the other apostles and the brothers of the Lord and </a:t>
            </a:r>
            <a:r>
              <a:rPr lang="en-US" dirty="0" err="1"/>
              <a:t>Cephas</a:t>
            </a:r>
            <a:r>
              <a:rPr lang="en-US" dirty="0"/>
              <a:t>? </a:t>
            </a:r>
            <a:r>
              <a:rPr lang="en-US" sz="2400" b="1" dirty="0"/>
              <a:t>6 </a:t>
            </a:r>
            <a:r>
              <a:rPr lang="en-US" dirty="0"/>
              <a:t>Or is it only Barnabas and I who have no right to refrain from working for a living? </a:t>
            </a:r>
            <a:r>
              <a:rPr lang="en-US" sz="2400" b="1" dirty="0"/>
              <a:t>7 </a:t>
            </a:r>
            <a:r>
              <a:rPr lang="en-US" dirty="0"/>
              <a:t>Who serves as a soldier at his own expense? Who plants a vineyard without eating any of its fruit? Or who tends a flock without getting some of the milk</a:t>
            </a:r>
            <a:r>
              <a:rPr lang="en-US" dirty="0" smtClean="0"/>
              <a:t>? </a:t>
            </a:r>
            <a:r>
              <a:rPr lang="en-US" sz="2400" b="1" dirty="0" smtClean="0"/>
              <a:t>8</a:t>
            </a:r>
            <a:r>
              <a:rPr lang="en-US" sz="2400" b="1" dirty="0"/>
              <a:t> </a:t>
            </a:r>
            <a:r>
              <a:rPr lang="en-US" dirty="0"/>
              <a:t>Do I say these things on human authority? Does not the Law say the same? </a:t>
            </a:r>
            <a:r>
              <a:rPr lang="en-US" sz="2400" b="1" dirty="0"/>
              <a:t>9 </a:t>
            </a:r>
            <a:r>
              <a:rPr lang="en-US" dirty="0"/>
              <a:t>For it is written in the Law of Moses, “You shall not muzzle an ox when it treads </a:t>
            </a:r>
            <a:r>
              <a:rPr lang="en-US" dirty="0" smtClean="0"/>
              <a:t>out</a:t>
            </a:r>
            <a:endParaRPr lang="en-US" sz="1400" dirty="0"/>
          </a:p>
        </p:txBody>
      </p:sp>
    </p:spTree>
    <p:extLst>
      <p:ext uri="{BB962C8B-B14F-4D97-AF65-F5344CB8AC3E}">
        <p14:creationId xmlns:p14="http://schemas.microsoft.com/office/powerpoint/2010/main" val="3011058665"/>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Relevant verses</a:t>
            </a:r>
            <a:endParaRPr lang="en-US" b="1" dirty="0"/>
          </a:p>
        </p:txBody>
      </p:sp>
      <p:sp>
        <p:nvSpPr>
          <p:cNvPr id="3" name="Content Placeholder 2"/>
          <p:cNvSpPr>
            <a:spLocks noGrp="1"/>
          </p:cNvSpPr>
          <p:nvPr>
            <p:ph idx="1"/>
          </p:nvPr>
        </p:nvSpPr>
        <p:spPr>
          <a:xfrm>
            <a:off x="457200" y="1417638"/>
            <a:ext cx="8229600" cy="4284134"/>
          </a:xfrm>
        </p:spPr>
        <p:txBody>
          <a:bodyPr>
            <a:noAutofit/>
          </a:bodyPr>
          <a:lstStyle/>
          <a:p>
            <a:pPr marL="0" indent="0">
              <a:buNone/>
            </a:pPr>
            <a:r>
              <a:rPr lang="en-US" dirty="0" smtClean="0"/>
              <a:t>the </a:t>
            </a:r>
            <a:r>
              <a:rPr lang="en-US" dirty="0"/>
              <a:t>grain.” Is it for oxen that God is concerned? </a:t>
            </a:r>
            <a:r>
              <a:rPr lang="en-US" sz="2400" b="1" dirty="0"/>
              <a:t>10 </a:t>
            </a:r>
            <a:r>
              <a:rPr lang="en-US" dirty="0"/>
              <a:t>Does he not certainly speak for our sake? It was written for our sake, because the plowman should plow in hope and the thresher thresh in hope of sharing in the crop. </a:t>
            </a:r>
            <a:r>
              <a:rPr lang="en-US" sz="2400" b="1" dirty="0"/>
              <a:t>11 </a:t>
            </a:r>
            <a:r>
              <a:rPr lang="en-US" dirty="0"/>
              <a:t>If we have sown spiritual things among you, is it too much if we reap material things from you? </a:t>
            </a:r>
            <a:r>
              <a:rPr lang="en-US" sz="2400" b="1" dirty="0"/>
              <a:t>12 </a:t>
            </a:r>
            <a:r>
              <a:rPr lang="en-US" dirty="0"/>
              <a:t>If others share this rightful claim on you, do not we even </a:t>
            </a:r>
            <a:r>
              <a:rPr lang="en-US" dirty="0" err="1"/>
              <a:t>more</a:t>
            </a:r>
            <a:r>
              <a:rPr lang="en-US" dirty="0" err="1" smtClean="0"/>
              <a:t>?Nevertheless</a:t>
            </a:r>
            <a:r>
              <a:rPr lang="en-US" dirty="0"/>
              <a:t>, we have not made use of this right, but we endure anything rather than </a:t>
            </a:r>
            <a:r>
              <a:rPr lang="en-US" dirty="0" smtClean="0"/>
              <a:t>put</a:t>
            </a:r>
            <a:endParaRPr lang="en-US" sz="1400" dirty="0"/>
          </a:p>
        </p:txBody>
      </p:sp>
    </p:spTree>
    <p:extLst>
      <p:ext uri="{BB962C8B-B14F-4D97-AF65-F5344CB8AC3E}">
        <p14:creationId xmlns:p14="http://schemas.microsoft.com/office/powerpoint/2010/main" val="2288408413"/>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Relevant verses</a:t>
            </a:r>
            <a:endParaRPr lang="en-US" b="1" dirty="0"/>
          </a:p>
        </p:txBody>
      </p:sp>
      <p:sp>
        <p:nvSpPr>
          <p:cNvPr id="3" name="Content Placeholder 2"/>
          <p:cNvSpPr>
            <a:spLocks noGrp="1"/>
          </p:cNvSpPr>
          <p:nvPr>
            <p:ph idx="1"/>
          </p:nvPr>
        </p:nvSpPr>
        <p:spPr>
          <a:xfrm>
            <a:off x="457200" y="1417638"/>
            <a:ext cx="8229600" cy="4284134"/>
          </a:xfrm>
        </p:spPr>
        <p:txBody>
          <a:bodyPr>
            <a:noAutofit/>
          </a:bodyPr>
          <a:lstStyle/>
          <a:p>
            <a:pPr marL="0" indent="0">
              <a:buNone/>
            </a:pPr>
            <a:r>
              <a:rPr lang="en-US" dirty="0" smtClean="0"/>
              <a:t>right</a:t>
            </a:r>
            <a:r>
              <a:rPr lang="en-US" dirty="0"/>
              <a:t>, but we endure anything rather than put an obstacle in the way of the gospel of Christ. </a:t>
            </a:r>
            <a:r>
              <a:rPr lang="en-US" sz="2400" b="1" dirty="0"/>
              <a:t>13 </a:t>
            </a:r>
            <a:r>
              <a:rPr lang="en-US" dirty="0"/>
              <a:t>Do you not know that those who are employed in the temple service get their food from the temple, and those who serve at the altar share in the sacrificial offerings? </a:t>
            </a:r>
            <a:r>
              <a:rPr lang="en-US" sz="2400" b="1" dirty="0"/>
              <a:t>14 </a:t>
            </a:r>
            <a:r>
              <a:rPr lang="en-US" dirty="0"/>
              <a:t>In the same way, the Lord commanded that those who proclaim the gospel should get their living by the gospel</a:t>
            </a:r>
            <a:r>
              <a:rPr lang="en-US" dirty="0" smtClean="0"/>
              <a:t>.</a:t>
            </a:r>
            <a:endParaRPr lang="en-US" sz="1400" dirty="0"/>
          </a:p>
        </p:txBody>
      </p:sp>
    </p:spTree>
    <p:extLst>
      <p:ext uri="{BB962C8B-B14F-4D97-AF65-F5344CB8AC3E}">
        <p14:creationId xmlns:p14="http://schemas.microsoft.com/office/powerpoint/2010/main" val="3901418425"/>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Relevant verses</a:t>
            </a:r>
            <a:endParaRPr lang="en-US" b="1" dirty="0"/>
          </a:p>
        </p:txBody>
      </p:sp>
      <p:sp>
        <p:nvSpPr>
          <p:cNvPr id="3" name="Content Placeholder 2"/>
          <p:cNvSpPr>
            <a:spLocks noGrp="1"/>
          </p:cNvSpPr>
          <p:nvPr>
            <p:ph idx="1"/>
          </p:nvPr>
        </p:nvSpPr>
        <p:spPr>
          <a:xfrm>
            <a:off x="457200" y="1451505"/>
            <a:ext cx="8229600" cy="4284134"/>
          </a:xfrm>
        </p:spPr>
        <p:txBody>
          <a:bodyPr>
            <a:noAutofit/>
          </a:bodyPr>
          <a:lstStyle/>
          <a:p>
            <a:pPr marL="0" indent="0">
              <a:buNone/>
            </a:pPr>
            <a:r>
              <a:rPr lang="en-US" dirty="0" smtClean="0"/>
              <a:t>right</a:t>
            </a:r>
            <a:r>
              <a:rPr lang="en-US" dirty="0"/>
              <a:t>, but we endure anything rather than put an obstacle in the way of the gospel of Christ. </a:t>
            </a:r>
            <a:r>
              <a:rPr lang="en-US" sz="2400" b="1" dirty="0"/>
              <a:t>13 </a:t>
            </a:r>
            <a:r>
              <a:rPr lang="en-US" dirty="0"/>
              <a:t>Do you not know that those who are employed in the temple service get their food from the temple, and those who serve at the altar share in the sacrificial offerings? </a:t>
            </a:r>
            <a:r>
              <a:rPr lang="en-US" sz="2400" b="1" dirty="0"/>
              <a:t>14 </a:t>
            </a:r>
            <a:r>
              <a:rPr lang="en-US" dirty="0"/>
              <a:t>In the same way, the Lord commanded that those who proclaim the gospel should get their living by the gospel</a:t>
            </a:r>
            <a:r>
              <a:rPr lang="en-US" dirty="0" smtClean="0"/>
              <a:t>. </a:t>
            </a:r>
            <a:r>
              <a:rPr lang="en-US" sz="2400" b="1" dirty="0" smtClean="0"/>
              <a:t>15</a:t>
            </a:r>
            <a:r>
              <a:rPr lang="en-US" sz="2400" b="1" dirty="0"/>
              <a:t> </a:t>
            </a:r>
            <a:r>
              <a:rPr lang="en-US" dirty="0"/>
              <a:t>But I have made no use of any of these rights, nor am I writing these things </a:t>
            </a:r>
            <a:r>
              <a:rPr lang="en-US" dirty="0" smtClean="0"/>
              <a:t>to</a:t>
            </a:r>
            <a:endParaRPr lang="en-US" sz="1400" dirty="0"/>
          </a:p>
        </p:txBody>
      </p:sp>
    </p:spTree>
    <p:extLst>
      <p:ext uri="{BB962C8B-B14F-4D97-AF65-F5344CB8AC3E}">
        <p14:creationId xmlns:p14="http://schemas.microsoft.com/office/powerpoint/2010/main" val="2563572893"/>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Relevant verses</a:t>
            </a:r>
            <a:endParaRPr lang="en-US" b="1" dirty="0"/>
          </a:p>
        </p:txBody>
      </p:sp>
      <p:sp>
        <p:nvSpPr>
          <p:cNvPr id="3" name="Content Placeholder 2"/>
          <p:cNvSpPr>
            <a:spLocks noGrp="1"/>
          </p:cNvSpPr>
          <p:nvPr>
            <p:ph idx="1"/>
          </p:nvPr>
        </p:nvSpPr>
        <p:spPr>
          <a:xfrm>
            <a:off x="457200" y="1434572"/>
            <a:ext cx="8229600" cy="4284134"/>
          </a:xfrm>
        </p:spPr>
        <p:txBody>
          <a:bodyPr>
            <a:noAutofit/>
          </a:bodyPr>
          <a:lstStyle/>
          <a:p>
            <a:pPr marL="0" indent="0">
              <a:buNone/>
            </a:pPr>
            <a:r>
              <a:rPr lang="en-US" dirty="0" smtClean="0"/>
              <a:t>secure </a:t>
            </a:r>
            <a:r>
              <a:rPr lang="en-US" dirty="0"/>
              <a:t>any such provision. For I would rather die than have anyone deprive me of my ground for boasting. </a:t>
            </a:r>
            <a:r>
              <a:rPr lang="en-US" sz="2400" b="1" dirty="0"/>
              <a:t>16 </a:t>
            </a:r>
            <a:r>
              <a:rPr lang="en-US" dirty="0"/>
              <a:t>For if I preach the gospel, that gives me no ground for boasting. For necessity is laid upon me. Woe to me if I do not preach the gospel! </a:t>
            </a:r>
            <a:r>
              <a:rPr lang="en-US" sz="2400" b="1" dirty="0"/>
              <a:t>17 </a:t>
            </a:r>
            <a:r>
              <a:rPr lang="en-US" dirty="0"/>
              <a:t>For if I do this of my own will, I have a reward, but if not of my own will, I am still entrusted with a stewardship. </a:t>
            </a:r>
            <a:r>
              <a:rPr lang="en-US" sz="2400" b="1" dirty="0"/>
              <a:t>18 </a:t>
            </a:r>
            <a:r>
              <a:rPr lang="en-US" dirty="0"/>
              <a:t>What then is my reward? That in my preaching I may present the gospel free of charge, so as not to make </a:t>
            </a:r>
            <a:r>
              <a:rPr lang="en-US" dirty="0" smtClean="0"/>
              <a:t>full</a:t>
            </a:r>
            <a:endParaRPr lang="en-US" sz="1400" dirty="0"/>
          </a:p>
        </p:txBody>
      </p:sp>
    </p:spTree>
    <p:extLst>
      <p:ext uri="{BB962C8B-B14F-4D97-AF65-F5344CB8AC3E}">
        <p14:creationId xmlns:p14="http://schemas.microsoft.com/office/powerpoint/2010/main" val="105225368"/>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Relevant verses</a:t>
            </a:r>
            <a:endParaRPr lang="en-US" b="1" dirty="0"/>
          </a:p>
        </p:txBody>
      </p:sp>
      <p:sp>
        <p:nvSpPr>
          <p:cNvPr id="3" name="Content Placeholder 2"/>
          <p:cNvSpPr>
            <a:spLocks noGrp="1"/>
          </p:cNvSpPr>
          <p:nvPr>
            <p:ph idx="1"/>
          </p:nvPr>
        </p:nvSpPr>
        <p:spPr>
          <a:xfrm>
            <a:off x="457200" y="1434572"/>
            <a:ext cx="8229600" cy="4284134"/>
          </a:xfrm>
        </p:spPr>
        <p:txBody>
          <a:bodyPr>
            <a:noAutofit/>
          </a:bodyPr>
          <a:lstStyle/>
          <a:p>
            <a:pPr marL="0" indent="0">
              <a:buNone/>
            </a:pPr>
            <a:r>
              <a:rPr lang="en-US" dirty="0" smtClean="0"/>
              <a:t>use of my right in the gospel. </a:t>
            </a:r>
            <a:r>
              <a:rPr lang="en-US" sz="2400" b="1" dirty="0" smtClean="0"/>
              <a:t>19 </a:t>
            </a:r>
            <a:r>
              <a:rPr lang="en-US" dirty="0" smtClean="0"/>
              <a:t>For though I am free from all, I have made myself a servant to all, that I might win more of them. </a:t>
            </a:r>
            <a:r>
              <a:rPr lang="en-US" sz="2400" b="1" dirty="0" smtClean="0"/>
              <a:t>20 </a:t>
            </a:r>
            <a:r>
              <a:rPr lang="en-US" dirty="0" smtClean="0"/>
              <a:t>To the Jews I became as a Jew, in order to win Jews. To those under the law I became as one under the law (though not being myself under the law) that I might win those under the law. </a:t>
            </a:r>
            <a:r>
              <a:rPr lang="en-US" sz="2400" b="1" dirty="0" smtClean="0"/>
              <a:t>21 </a:t>
            </a:r>
            <a:r>
              <a:rPr lang="en-US" dirty="0" smtClean="0"/>
              <a:t>To those outside the law I became as one outside the law (not being outside the law of God but under the law of Christ) that I might win those outside the</a:t>
            </a:r>
            <a:endParaRPr lang="en-US" sz="1400" dirty="0"/>
          </a:p>
        </p:txBody>
      </p:sp>
    </p:spTree>
    <p:extLst>
      <p:ext uri="{BB962C8B-B14F-4D97-AF65-F5344CB8AC3E}">
        <p14:creationId xmlns:p14="http://schemas.microsoft.com/office/powerpoint/2010/main" val="270635609"/>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30400</TotalTime>
  <Words>364</Words>
  <Application>Microsoft Macintosh PowerPoint</Application>
  <PresentationFormat>On-screen Show (4:3)</PresentationFormat>
  <Paragraphs>60</Paragraphs>
  <Slides>18</Slides>
  <Notes>18</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Tenting making</vt:lpstr>
      <vt:lpstr>What the Bible has to say about a  Tent Making Ministry</vt:lpstr>
      <vt:lpstr>Relevant verses</vt:lpstr>
      <vt:lpstr>Relevant verses</vt:lpstr>
      <vt:lpstr>Relevant verses</vt:lpstr>
      <vt:lpstr>Relevant verses</vt:lpstr>
      <vt:lpstr>Relevant verses</vt:lpstr>
      <vt:lpstr>Relevant verses</vt:lpstr>
      <vt:lpstr>Relevant verses</vt:lpstr>
      <vt:lpstr>Relevant verses</vt:lpstr>
      <vt:lpstr>Relevant verses</vt:lpstr>
      <vt:lpstr>Why did Paul work?</vt:lpstr>
      <vt:lpstr>Why did Paul work?</vt:lpstr>
      <vt:lpstr>PowerPoint Presentation</vt:lpstr>
      <vt:lpstr>PowerPoint Presentation</vt:lpstr>
      <vt:lpstr>PowerPoint Presentation</vt:lpstr>
      <vt:lpstr>Other advantages to Tentmaking</vt:lpstr>
      <vt:lpstr>Dangers to Tentmaking</vt:lpstr>
    </vt:vector>
  </TitlesOfParts>
  <Company>Christian Leaders Institue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Elzinga</dc:creator>
  <cp:lastModifiedBy>Steve Elzinga</cp:lastModifiedBy>
  <cp:revision>40</cp:revision>
  <dcterms:created xsi:type="dcterms:W3CDTF">2016-09-12T10:48:42Z</dcterms:created>
  <dcterms:modified xsi:type="dcterms:W3CDTF">2016-10-03T13:28:44Z</dcterms:modified>
</cp:coreProperties>
</file>