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02" autoAdjust="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Managing the plan of action Part 2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912075"/>
            <a:ext cx="7399464" cy="405753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Making the client accountable to the decision to do something about some aspect of his or her life and the plan chosen to make it happen.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does one do that?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183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Accountability process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Bring attention to agreed to plan – “</a:t>
            </a:r>
          </a:p>
          <a:p>
            <a:pPr marL="857250" lvl="1" indent="-457200"/>
            <a:r>
              <a:rPr lang="en-US" sz="3200" dirty="0" smtClean="0"/>
              <a:t>“What happened?”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0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Accountability process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Ask for evaluation of what happened as the client engaged in the agreed to plan.</a:t>
            </a:r>
          </a:p>
          <a:p>
            <a:pPr marL="857250" lvl="1" indent="-457200"/>
            <a:r>
              <a:rPr lang="en-US" dirty="0" smtClean="0"/>
              <a:t>“How do you feel about what happened?”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698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Accountability process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Ask what they learned about their engagement with the agreed to plan since the last meeting.</a:t>
            </a:r>
          </a:p>
          <a:p>
            <a:pPr marL="914400" lvl="1" indent="-514350"/>
            <a:r>
              <a:rPr lang="en-US" dirty="0" smtClean="0"/>
              <a:t>“Can you tell me what you have learned about your plan to </a:t>
            </a:r>
            <a:r>
              <a:rPr lang="is-IS" dirty="0" smtClean="0"/>
              <a:t>… as you engaged in activities to carry it out?”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16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Accountability process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Ask your client if he wants to change the agreed to plan in anyway based on what was learned in trying to carry it out. </a:t>
            </a:r>
          </a:p>
          <a:p>
            <a:pPr marL="914400" lvl="1" indent="-514350"/>
            <a:r>
              <a:rPr lang="en-US" dirty="0" smtClean="0"/>
              <a:t>“Would you like to change or amend your plan of action because of things you learned in trying to carry it out?”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884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Accountability process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Ask your client what he would like to try to carry out before the next meeting. </a:t>
            </a:r>
          </a:p>
          <a:p>
            <a:pPr marL="914400" lvl="1" indent="-514350"/>
            <a:r>
              <a:rPr lang="en-US" dirty="0" smtClean="0"/>
              <a:t>“What specifically would you like to attempt in regard to your agreed to plan of action before our next </a:t>
            </a:r>
            <a:r>
              <a:rPr lang="en-US" dirty="0" smtClean="0">
                <a:solidFill>
                  <a:srgbClr val="0000FF"/>
                </a:solidFill>
              </a:rPr>
              <a:t>meeting</a:t>
            </a:r>
            <a:r>
              <a:rPr lang="en-US" dirty="0" smtClean="0"/>
              <a:t>?”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191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7269</TotalTime>
  <Words>233</Words>
  <Application>Microsoft Macintosh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Managing the plan of action Part 2</vt:lpstr>
      <vt:lpstr>What kind of management is part of coaching?</vt:lpstr>
      <vt:lpstr>Accountability process</vt:lpstr>
      <vt:lpstr>Accountability process</vt:lpstr>
      <vt:lpstr>Accountability process</vt:lpstr>
      <vt:lpstr>Accountability process</vt:lpstr>
      <vt:lpstr>Accountability process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39</cp:revision>
  <dcterms:created xsi:type="dcterms:W3CDTF">2019-03-01T19:59:18Z</dcterms:created>
  <dcterms:modified xsi:type="dcterms:W3CDTF">2019-06-24T13:43:04Z</dcterms:modified>
</cp:coreProperties>
</file>