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63" r:id="rId2"/>
    <p:sldId id="522" r:id="rId3"/>
    <p:sldId id="326" r:id="rId4"/>
    <p:sldId id="295" r:id="rId5"/>
    <p:sldId id="302" r:id="rId6"/>
    <p:sldId id="300" r:id="rId7"/>
    <p:sldId id="550" r:id="rId8"/>
    <p:sldId id="551" r:id="rId9"/>
    <p:sldId id="296" r:id="rId10"/>
    <p:sldId id="301" r:id="rId11"/>
    <p:sldId id="552" r:id="rId12"/>
    <p:sldId id="297" r:id="rId13"/>
    <p:sldId id="303" r:id="rId14"/>
    <p:sldId id="553" r:id="rId15"/>
    <p:sldId id="298" r:id="rId16"/>
    <p:sldId id="304" r:id="rId17"/>
    <p:sldId id="554" r:id="rId18"/>
    <p:sldId id="299" r:id="rId19"/>
    <p:sldId id="305" r:id="rId20"/>
    <p:sldId id="555" r:id="rId21"/>
    <p:sldId id="41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0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232D-EA08-47BB-9471-3322C555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791C2-693E-4243-8B1B-5BE00828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17638"/>
            <a:ext cx="9997440" cy="516572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An artist, baker, and veterinarian went to eat at a restaurant.  They sat down to eat lunch.  The waiter came to them.</a:t>
            </a:r>
          </a:p>
          <a:p>
            <a:r>
              <a:rPr lang="en-US" sz="2800" b="1" dirty="0"/>
              <a:t>Waiter</a:t>
            </a:r>
            <a:r>
              <a:rPr lang="en-US" sz="2800" dirty="0"/>
              <a:t>:  Hello, what would you like to drink and would 		you like to place your order for food?</a:t>
            </a:r>
          </a:p>
          <a:p>
            <a:r>
              <a:rPr lang="en-US" sz="2800" b="1" dirty="0"/>
              <a:t>Artist</a:t>
            </a:r>
            <a:r>
              <a:rPr lang="en-US" sz="2800" dirty="0"/>
              <a:t>:  	I’d like to drink a Coke and I also like a 			hamburger and fries.</a:t>
            </a:r>
          </a:p>
          <a:p>
            <a:r>
              <a:rPr lang="en-US" sz="2800" b="1" dirty="0"/>
              <a:t>Veterinarian</a:t>
            </a:r>
            <a:r>
              <a:rPr lang="en-US" sz="2800" dirty="0"/>
              <a:t>:  Give me a glass of tea and a small 				pepperoni pizza.</a:t>
            </a:r>
          </a:p>
          <a:p>
            <a:r>
              <a:rPr lang="en-US" sz="2800" b="1" dirty="0"/>
              <a:t>Baker:  	</a:t>
            </a:r>
            <a:r>
              <a:rPr lang="en-US" sz="2800" dirty="0"/>
              <a:t>I’d like a glass of milk with a piece of pie.</a:t>
            </a:r>
          </a:p>
          <a:p>
            <a:r>
              <a:rPr lang="en-US" sz="2800" b="1" dirty="0"/>
              <a:t>Waiter</a:t>
            </a:r>
            <a:r>
              <a:rPr lang="en-US" sz="2800" dirty="0"/>
              <a:t>: 	 I’ll place your order and bring your drinks out 		to you.  Thank you.</a:t>
            </a:r>
          </a:p>
        </p:txBody>
      </p:sp>
    </p:spTree>
    <p:extLst>
      <p:ext uri="{BB962C8B-B14F-4D97-AF65-F5344CB8AC3E}">
        <p14:creationId xmlns:p14="http://schemas.microsoft.com/office/powerpoint/2010/main" val="245074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9266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C757-1DD7-4596-BE6A-E5C5F43BE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001712"/>
          </a:xfrm>
        </p:spPr>
        <p:txBody>
          <a:bodyPr>
            <a:normAutofit fontScale="90000"/>
          </a:bodyPr>
          <a:lstStyle/>
          <a:p>
            <a:r>
              <a:rPr lang="en-US" dirty="0"/>
              <a:t>Dialogue Pictures for Different Occupations (Jobs)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EB74A-8E9C-4DA7-A40C-E2D4839EA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672" y="1514474"/>
            <a:ext cx="10905007" cy="4283472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carpenter		gardener		painter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								</a:t>
            </a:r>
          </a:p>
        </p:txBody>
      </p:sp>
      <p:pic>
        <p:nvPicPr>
          <p:cNvPr id="3074" name="Picture 2" descr="https://tse1.mm.bing.net/th?id=OIP.leV_sZkFFe7VwTTaqEWQogHaFW&amp;pid=15.1&amp;P=0&amp;w=254&amp;h=185">
            <a:extLst>
              <a:ext uri="{FF2B5EF4-FFF2-40B4-BE49-F238E27FC236}">
                <a16:creationId xmlns:a16="http://schemas.microsoft.com/office/drawing/2014/main" id="{552DFBB8-5937-4BEC-9487-C84755BAF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694" y="2305050"/>
            <a:ext cx="24193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se4.mm.bing.net/th?id=OIP.XdUSc0WE5Eu8WJeBTq8lvAHaEk&amp;pid=15.1&amp;P=0&amp;w=274&amp;h=170">
            <a:extLst>
              <a:ext uri="{FF2B5EF4-FFF2-40B4-BE49-F238E27FC236}">
                <a16:creationId xmlns:a16="http://schemas.microsoft.com/office/drawing/2014/main" id="{8A050A9D-465A-4675-BE1D-E124FC161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969" y="2305050"/>
            <a:ext cx="2690414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rofessional Painter Stock Photos - Image: 21780213">
            <a:extLst>
              <a:ext uri="{FF2B5EF4-FFF2-40B4-BE49-F238E27FC236}">
                <a16:creationId xmlns:a16="http://schemas.microsoft.com/office/drawing/2014/main" id="{86815F55-A4F1-4C52-87D8-45F1DCA39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1" y="2362200"/>
            <a:ext cx="1623728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4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A877C-D1C4-4769-BFA4-968157E8B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C59BE-7BA4-4FC9-83AE-E4AEE20DA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One day a carpenter, gardener, and a painter went to the store.  </a:t>
            </a:r>
          </a:p>
          <a:p>
            <a:r>
              <a:rPr lang="en-US" b="1" dirty="0"/>
              <a:t>Carpenter:</a:t>
            </a:r>
            <a:r>
              <a:rPr lang="en-US" dirty="0"/>
              <a:t>  Hi, Lucy what are you buying today?</a:t>
            </a:r>
          </a:p>
          <a:p>
            <a:r>
              <a:rPr lang="en-US" b="1" dirty="0"/>
              <a:t>Gardener</a:t>
            </a:r>
            <a:r>
              <a:rPr lang="en-US" dirty="0"/>
              <a:t>:  Oh, Hi Mike, I’m here to buy some flowers to 		    plant.  </a:t>
            </a:r>
          </a:p>
          <a:p>
            <a:r>
              <a:rPr lang="en-US" b="1" dirty="0"/>
              <a:t>Carpenter</a:t>
            </a:r>
            <a:r>
              <a:rPr lang="en-US" dirty="0"/>
              <a:t>:  Hey Joe, nice to see you.  What are you 			     doing here?  </a:t>
            </a:r>
          </a:p>
          <a:p>
            <a:r>
              <a:rPr lang="en-US" b="1" dirty="0"/>
              <a:t>Painter</a:t>
            </a:r>
            <a:r>
              <a:rPr lang="en-US" dirty="0"/>
              <a:t>:  Hi, Mike, I’m here buying some paint brushes to 		paint a house.  What are you buying today?</a:t>
            </a:r>
          </a:p>
          <a:p>
            <a:r>
              <a:rPr lang="en-US" b="1" dirty="0"/>
              <a:t>Carpenter:</a:t>
            </a:r>
            <a:r>
              <a:rPr lang="en-US" dirty="0"/>
              <a:t>  I’m buying some lumber to build a table and 		     chairs.</a:t>
            </a:r>
          </a:p>
        </p:txBody>
      </p:sp>
    </p:spTree>
    <p:extLst>
      <p:ext uri="{BB962C8B-B14F-4D97-AF65-F5344CB8AC3E}">
        <p14:creationId xmlns:p14="http://schemas.microsoft.com/office/powerpoint/2010/main" val="497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3986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3C453-7500-4539-9E7D-FA107BBE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Dialogue Pictures for Different Occupations (Jobs)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AE625-7F5C-4BB2-B56A-AE31FD2B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350" y="1581149"/>
            <a:ext cx="10254233" cy="5002212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   dentist		  Professor/teacher		lawyer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s://tse4.mm.bing.net/th?id=OIP.Rque_iXhETNlXV48GdS0tQHaE7&amp;pid=15.1&amp;P=0&amp;w=251&amp;h=168">
            <a:extLst>
              <a:ext uri="{FF2B5EF4-FFF2-40B4-BE49-F238E27FC236}">
                <a16:creationId xmlns:a16="http://schemas.microsoft.com/office/drawing/2014/main" id="{34E58AE2-4869-48A4-BA53-4FFA08071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43" y="2491580"/>
            <a:ext cx="23907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0929C035.jpg | Mira Images">
            <a:extLst>
              <a:ext uri="{FF2B5EF4-FFF2-40B4-BE49-F238E27FC236}">
                <a16:creationId xmlns:a16="http://schemas.microsoft.com/office/drawing/2014/main" id="{E0E3BB7A-FF6E-4359-97FB-EB18B7A03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988" y="2491579"/>
            <a:ext cx="2336296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tse4.mm.bing.net/th?id=OIP.l92EKCETiu0x-nETzb8PzwHaE8&amp;pid=15.1&amp;P=0&amp;w=237&amp;h=159">
            <a:extLst>
              <a:ext uri="{FF2B5EF4-FFF2-40B4-BE49-F238E27FC236}">
                <a16:creationId xmlns:a16="http://schemas.microsoft.com/office/drawing/2014/main" id="{B20C7DFA-5363-4EE3-A7C1-030223251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631" y="2491579"/>
            <a:ext cx="22574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17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1FD34-4496-4742-A1B2-B3BD7DBA8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4AC2-3FCC-4BA4-91D0-30114EC79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/>
              <a:t>A lawyer met a Professor and dentist at a party.</a:t>
            </a:r>
          </a:p>
          <a:p>
            <a:pPr marL="82296" indent="0">
              <a:buNone/>
            </a:pPr>
            <a:r>
              <a:rPr lang="en-US" b="1" dirty="0"/>
              <a:t>Lawyer</a:t>
            </a:r>
            <a:r>
              <a:rPr lang="en-US" dirty="0"/>
              <a:t>:  Are you Professor Dan?</a:t>
            </a:r>
          </a:p>
          <a:p>
            <a:pPr marL="82296" indent="0">
              <a:buNone/>
            </a:pPr>
            <a:r>
              <a:rPr lang="en-US" b="1" dirty="0"/>
              <a:t>Professor</a:t>
            </a:r>
            <a:r>
              <a:rPr lang="en-US" dirty="0"/>
              <a:t>:  Yes I am. I works at the University of 			Michigan,  and this is Lori, she is a 				dentist.  Who are you?</a:t>
            </a:r>
          </a:p>
          <a:p>
            <a:pPr marL="82296" indent="0">
              <a:buNone/>
            </a:pPr>
            <a:r>
              <a:rPr lang="en-US" b="1" dirty="0"/>
              <a:t>Lawyer</a:t>
            </a:r>
            <a:r>
              <a:rPr lang="en-US" dirty="0"/>
              <a:t>:  I’m Mr.  Smith.  I work for a lawyer’s 				office.  I help people when they get 			in trouble with the law.</a:t>
            </a:r>
          </a:p>
          <a:p>
            <a:pPr marL="82296" indent="0">
              <a:buNone/>
            </a:pPr>
            <a:r>
              <a:rPr lang="en-US" b="1" dirty="0"/>
              <a:t>Dentist</a:t>
            </a:r>
            <a:r>
              <a:rPr lang="en-US" dirty="0"/>
              <a:t>:  I works for Dental Smiles.  I like to help 			people keep their teeth clean and 			healthy.</a:t>
            </a:r>
          </a:p>
        </p:txBody>
      </p:sp>
    </p:spTree>
    <p:extLst>
      <p:ext uri="{BB962C8B-B14F-4D97-AF65-F5344CB8AC3E}">
        <p14:creationId xmlns:p14="http://schemas.microsoft.com/office/powerpoint/2010/main" val="2539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3352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B7267-6FEE-4EFA-B21B-E86B2857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Dialogue Pictures for Different Occupations (Jobs)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A73AA-92EE-4637-97B7-473D8C504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  builder			reporter			farmer</a:t>
            </a:r>
          </a:p>
        </p:txBody>
      </p:sp>
      <p:pic>
        <p:nvPicPr>
          <p:cNvPr id="5122" name="Picture 2" descr="https://tse4.mm.bing.net/th?id=OIP.SJzoxTTKi2B7uhjF6V7kjgHaEc&amp;pid=15.1&amp;P=0&amp;w=325&amp;h=196">
            <a:extLst>
              <a:ext uri="{FF2B5EF4-FFF2-40B4-BE49-F238E27FC236}">
                <a16:creationId xmlns:a16="http://schemas.microsoft.com/office/drawing/2014/main" id="{DD6E2226-17FB-4A9C-957D-4D898A326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043" y="2328863"/>
            <a:ext cx="309562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tse1.mm.bing.net/th?id=OIP.C2ZbjopO9DaZJKSpsA_HLQHaGZ&amp;pid=15.1&amp;P=0&amp;w=185&amp;h=161">
            <a:extLst>
              <a:ext uri="{FF2B5EF4-FFF2-40B4-BE49-F238E27FC236}">
                <a16:creationId xmlns:a16="http://schemas.microsoft.com/office/drawing/2014/main" id="{1E6DF27B-692D-4D14-8738-1E3CFA40E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50" y="2328863"/>
            <a:ext cx="2247900" cy="169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tse1.mm.bing.net/th?id=OIP.8XKHd2zyB9_z5f9j6vQ3RwHaE7&amp;pid=15.1&amp;P=0&amp;w=239&amp;h=160">
            <a:extLst>
              <a:ext uri="{FF2B5EF4-FFF2-40B4-BE49-F238E27FC236}">
                <a16:creationId xmlns:a16="http://schemas.microsoft.com/office/drawing/2014/main" id="{191D7B68-4E8D-46CC-8449-1F8D765AC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482" y="2378869"/>
            <a:ext cx="227647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7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28E3-C5CC-412C-AC51-F2F40E3D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829A4-9D1A-4E58-902F-4EBFB0BBD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fire started at a farm.  The reporter is talking to the farmer and builder.</a:t>
            </a:r>
          </a:p>
          <a:p>
            <a:r>
              <a:rPr lang="en-US" b="1" dirty="0"/>
              <a:t>Reporter:</a:t>
            </a:r>
            <a:r>
              <a:rPr lang="en-US" dirty="0"/>
              <a:t>  Mr. Martinez, how did the fire start?</a:t>
            </a:r>
          </a:p>
          <a:p>
            <a:r>
              <a:rPr lang="en-US" b="1" dirty="0"/>
              <a:t>Farme</a:t>
            </a:r>
            <a:r>
              <a:rPr lang="en-US" dirty="0"/>
              <a:t>r:  The horse kicked the lamp onto the grass 		near to my house, and the fire burned 			down my house.</a:t>
            </a:r>
          </a:p>
          <a:p>
            <a:r>
              <a:rPr lang="en-US" b="1" dirty="0"/>
              <a:t>Reporter</a:t>
            </a:r>
            <a:r>
              <a:rPr lang="en-US" dirty="0"/>
              <a:t>:  Mr. Jackson, How long will it take to build 		   his house again?</a:t>
            </a:r>
          </a:p>
          <a:p>
            <a:r>
              <a:rPr lang="en-US" b="1" dirty="0"/>
              <a:t>Builder</a:t>
            </a:r>
            <a:r>
              <a:rPr lang="en-US" dirty="0"/>
              <a:t>:  It’s going to take 2 weeks before his house 		will be ready.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1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2C45-FF24-4937-B023-AC52BA697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97852"/>
          </a:xfrm>
        </p:spPr>
        <p:txBody>
          <a:bodyPr>
            <a:normAutofit/>
          </a:bodyPr>
          <a:lstStyle/>
          <a:p>
            <a:r>
              <a:rPr lang="en-US" sz="20000" dirty="0"/>
              <a:t>	13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3C93D-C840-4A0B-9AFD-672F433D5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9700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9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45044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6ABFC-D726-44E5-861A-1C3D4EE97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0F627-F385-4CBB-AC5F-158DD69CB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313947"/>
          </a:xfrm>
        </p:spPr>
        <p:txBody>
          <a:bodyPr>
            <a:normAutofit/>
          </a:bodyPr>
          <a:lstStyle/>
          <a:p>
            <a:r>
              <a:rPr lang="en-US" sz="1800" b="1" dirty="0"/>
              <a:t>held		anything	sure		quite		real		5</a:t>
            </a:r>
          </a:p>
          <a:p>
            <a:r>
              <a:rPr lang="en-US" sz="1800" b="1" dirty="0"/>
              <a:t>death	body		free		probably	having		10</a:t>
            </a:r>
          </a:p>
          <a:p>
            <a:r>
              <a:rPr lang="en-US" sz="1800" b="1" dirty="0"/>
              <a:t>cannot	really		behind		themselves	brought		15</a:t>
            </a:r>
          </a:p>
          <a:p>
            <a:r>
              <a:rPr lang="en-US" sz="1800" b="1" dirty="0"/>
              <a:t>I’m		together	whose		heard		became	20</a:t>
            </a:r>
          </a:p>
          <a:p>
            <a:r>
              <a:rPr lang="en-US" sz="1800" b="1" dirty="0"/>
              <a:t>shall		solutions	problems	tell		seen		25</a:t>
            </a:r>
          </a:p>
          <a:p>
            <a:r>
              <a:rPr lang="en-US" sz="1800" b="1" dirty="0"/>
              <a:t>held		anything	sure		quite		real		30</a:t>
            </a:r>
          </a:p>
          <a:p>
            <a:r>
              <a:rPr lang="en-US" sz="1800" b="1" dirty="0"/>
              <a:t>death	body		free		probably	having		35</a:t>
            </a:r>
          </a:p>
          <a:p>
            <a:r>
              <a:rPr lang="en-US" sz="1800" b="1" dirty="0"/>
              <a:t>cannot	really		behind		themselves	brought		40</a:t>
            </a:r>
          </a:p>
          <a:p>
            <a:r>
              <a:rPr lang="en-US" sz="1800" b="1" dirty="0"/>
              <a:t>I’m		together	whose		heard		became	45</a:t>
            </a:r>
          </a:p>
          <a:p>
            <a:r>
              <a:rPr lang="en-US" sz="1800" b="1" dirty="0"/>
              <a:t>shall		solutions	problems	tell		seen		50</a:t>
            </a:r>
          </a:p>
          <a:p>
            <a:r>
              <a:rPr lang="en-US" sz="1800" b="1" dirty="0"/>
              <a:t>held		anything	sure		quite		real		55</a:t>
            </a:r>
          </a:p>
          <a:p>
            <a:r>
              <a:rPr lang="en-US" sz="1800" b="1" dirty="0"/>
              <a:t>death	body		free		probably	having		60</a:t>
            </a:r>
          </a:p>
          <a:p>
            <a:r>
              <a:rPr lang="en-US" sz="1800" b="1" dirty="0"/>
              <a:t>cannot	really		behind		themselves	brought		65</a:t>
            </a:r>
          </a:p>
          <a:p>
            <a:r>
              <a:rPr lang="en-US" sz="1800" b="1" dirty="0"/>
              <a:t>I’m		together	whose		heard		became	70</a:t>
            </a:r>
          </a:p>
          <a:p>
            <a:r>
              <a:rPr lang="en-US" sz="1800" b="1" dirty="0"/>
              <a:t>shall		solutions	problems	tell		seen		75</a:t>
            </a:r>
          </a:p>
        </p:txBody>
      </p:sp>
    </p:spTree>
    <p:extLst>
      <p:ext uri="{BB962C8B-B14F-4D97-AF65-F5344CB8AC3E}">
        <p14:creationId xmlns:p14="http://schemas.microsoft.com/office/powerpoint/2010/main" val="106343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20A3-B5AC-4039-A8C6-D47AF6847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360442"/>
          </a:xfrm>
        </p:spPr>
        <p:txBody>
          <a:bodyPr>
            <a:normAutofit/>
          </a:bodyPr>
          <a:lstStyle/>
          <a:p>
            <a:r>
              <a:rPr lang="en-US" sz="4400" dirty="0"/>
              <a:t>Dialogue for Different Occupations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A82A0-21AF-49C6-9299-EA5437EE6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303270"/>
            <a:ext cx="5773420" cy="299394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4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E89E-AAB3-4814-92FB-ED47A247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638"/>
            <a:ext cx="1031138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Dialogue Pictures for Different Occupations (Jobs)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A92D13-AE45-4866-9827-759166B82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435892"/>
            <a:ext cx="10591800" cy="5210645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police officer		tailor	    cook		singer  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           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30" name="Picture 6" descr="https://tse2.mm.bing.net/th?id=OIP.-nL-LVQLp0nNr-Vlh55r4QHaJ5&amp;pid=15.1&amp;P=0&amp;w=300&amp;h=300">
            <a:extLst>
              <a:ext uri="{FF2B5EF4-FFF2-40B4-BE49-F238E27FC236}">
                <a16:creationId xmlns:a16="http://schemas.microsoft.com/office/drawing/2014/main" id="{362C6CE5-6DE9-42A5-BBCE-B3C4D5805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85" y="2190750"/>
            <a:ext cx="214312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tse3.mm.bing.net/th?id=OIP.HcjWWuJ813HRHjwmwF6HBAHaKV&amp;pid=15.1&amp;P=0&amp;w=300&amp;h=300">
            <a:extLst>
              <a:ext uri="{FF2B5EF4-FFF2-40B4-BE49-F238E27FC236}">
                <a16:creationId xmlns:a16="http://schemas.microsoft.com/office/drawing/2014/main" id="{049195FE-392D-45A3-8945-A474B587C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286000"/>
            <a:ext cx="20574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artoon Cooking Pictures to Pin on Pinterest - PinsDaddy">
            <a:extLst>
              <a:ext uri="{FF2B5EF4-FFF2-40B4-BE49-F238E27FC236}">
                <a16:creationId xmlns:a16="http://schemas.microsoft.com/office/drawing/2014/main" id="{DAE01EA1-CEBE-4BF7-930B-AFFCF8519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10" y="2305050"/>
            <a:ext cx="2021992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tse1.mm.bing.net/th?id=OIP.oU83M3dkHfILMksL72s9hwHaFj&amp;pid=15.1&amp;P=0&amp;w=227&amp;h=171">
            <a:extLst>
              <a:ext uri="{FF2B5EF4-FFF2-40B4-BE49-F238E27FC236}">
                <a16:creationId xmlns:a16="http://schemas.microsoft.com/office/drawing/2014/main" id="{BA8FECB1-29F1-4206-9885-0291C21DF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173" y="2388626"/>
            <a:ext cx="2099221" cy="165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1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B22F-CE13-4E21-B663-1B945B46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5AEAE-E16E-4867-A0B0-755147F95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4102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400" dirty="0"/>
              <a:t>A tailor reported his sewing machine stolen, and he called the police.  This is the conversation they discussed.</a:t>
            </a:r>
          </a:p>
          <a:p>
            <a:pPr marL="82296" indent="0">
              <a:buNone/>
            </a:pPr>
            <a:r>
              <a:rPr lang="en-US" sz="2400" b="1" dirty="0"/>
              <a:t>Police Officer</a:t>
            </a:r>
            <a:r>
              <a:rPr lang="en-US" sz="2400" dirty="0"/>
              <a:t>:  I’m Officer Daniels, what is the 					problem?</a:t>
            </a:r>
          </a:p>
          <a:p>
            <a:pPr marL="82296" indent="0">
              <a:buNone/>
            </a:pPr>
            <a:r>
              <a:rPr lang="en-US" sz="2400" b="1" dirty="0"/>
              <a:t>Tailor</a:t>
            </a:r>
            <a:r>
              <a:rPr lang="en-US" sz="2400" dirty="0"/>
              <a:t>:  My name is Mr. Jones.  I’m a tailor.  I make 			clothes for people.  Someone has stolen my sewing 	machine.</a:t>
            </a:r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r>
              <a:rPr lang="en-US" sz="2400" b="1" dirty="0"/>
              <a:t>Police Officer</a:t>
            </a:r>
            <a:r>
              <a:rPr lang="en-US" sz="2400" dirty="0"/>
              <a:t>:  When did you notice it was gone?</a:t>
            </a:r>
          </a:p>
          <a:p>
            <a:pPr marL="82296" indent="0">
              <a:buNone/>
            </a:pPr>
            <a:r>
              <a:rPr lang="en-US" sz="2400" b="1" dirty="0"/>
              <a:t>Tailor</a:t>
            </a:r>
            <a:r>
              <a:rPr lang="en-US" sz="2400" dirty="0"/>
              <a:t>:  It was here yesterday before I left work.  This 			  morning I didn’t see it anymore.</a:t>
            </a:r>
          </a:p>
          <a:p>
            <a:pPr marL="82296" indent="0">
              <a:buNone/>
            </a:pPr>
            <a:r>
              <a:rPr lang="en-US" sz="2400" b="1" dirty="0"/>
              <a:t>Police Officer</a:t>
            </a:r>
            <a:r>
              <a:rPr lang="en-US" sz="2400" dirty="0"/>
              <a:t>:  I’ll report this and we will try to find 				    who stole your sewing machine.</a:t>
            </a:r>
          </a:p>
        </p:txBody>
      </p:sp>
      <p:pic>
        <p:nvPicPr>
          <p:cNvPr id="1026" name="Picture 2" descr="https://tse2.mm.bing.net/th?id=OIP.I_GC97xMOQcvr7p47qEdggHaHp&amp;pid=15.1&amp;P=0&amp;w=300&amp;h=300">
            <a:extLst>
              <a:ext uri="{FF2B5EF4-FFF2-40B4-BE49-F238E27FC236}">
                <a16:creationId xmlns:a16="http://schemas.microsoft.com/office/drawing/2014/main" id="{D2AA3620-8E18-4CA0-BE63-B370C907A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478" y="2943950"/>
            <a:ext cx="1085850" cy="97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19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3CB4F-8BE2-4143-AC94-787DD511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Occupation Practice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078BE-332F-4FF2-9F57-CFD7312C5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800" dirty="0"/>
              <a:t>Dan was walking down the sidewalk and met up with Jane and Mat.  This is the conversation they had.</a:t>
            </a:r>
          </a:p>
          <a:p>
            <a:pPr marL="82296" indent="0">
              <a:buNone/>
            </a:pPr>
            <a:r>
              <a:rPr lang="en-US" sz="2800" b="1" dirty="0"/>
              <a:t>Dan</a:t>
            </a:r>
            <a:r>
              <a:rPr lang="en-US" sz="2800" dirty="0"/>
              <a:t>: 	Hi, how are you both doing today?</a:t>
            </a:r>
          </a:p>
          <a:p>
            <a:pPr marL="82296" indent="0">
              <a:buNone/>
            </a:pPr>
            <a:r>
              <a:rPr lang="en-US" sz="2800" b="1" dirty="0"/>
              <a:t>Jane</a:t>
            </a:r>
            <a:r>
              <a:rPr lang="en-US" sz="2800" dirty="0"/>
              <a:t>: 	I’m doing fine? </a:t>
            </a:r>
          </a:p>
          <a:p>
            <a:pPr marL="82296" indent="0">
              <a:buNone/>
            </a:pPr>
            <a:r>
              <a:rPr lang="en-US" sz="2800" b="1" dirty="0"/>
              <a:t>Mat</a:t>
            </a:r>
            <a:r>
              <a:rPr lang="en-US" sz="2800" dirty="0"/>
              <a:t>:  	So am I?  How are you?</a:t>
            </a:r>
          </a:p>
          <a:p>
            <a:pPr marL="82296" indent="0">
              <a:buNone/>
            </a:pPr>
            <a:r>
              <a:rPr lang="en-US" sz="2800" b="1" dirty="0"/>
              <a:t>Dan</a:t>
            </a:r>
            <a:r>
              <a:rPr lang="en-US" sz="2800" dirty="0"/>
              <a:t>:   	I’m great!  What are your occupations?  </a:t>
            </a:r>
          </a:p>
          <a:p>
            <a:pPr marL="82296" indent="0">
              <a:buNone/>
            </a:pPr>
            <a:r>
              <a:rPr lang="en-US" sz="2800" b="1" dirty="0"/>
              <a:t>Jane</a:t>
            </a:r>
            <a:r>
              <a:rPr lang="en-US" sz="2800" dirty="0"/>
              <a:t>:  	I’m  a </a:t>
            </a:r>
            <a:r>
              <a:rPr lang="en-US" sz="2800" b="1" u="sng" dirty="0"/>
              <a:t>cook</a:t>
            </a:r>
            <a:r>
              <a:rPr lang="en-US" sz="2800" dirty="0"/>
              <a:t>.  I cook at a hamburger 				place called Wendy’s.</a:t>
            </a:r>
          </a:p>
          <a:p>
            <a:pPr marL="82296" indent="0">
              <a:buNone/>
            </a:pPr>
            <a:r>
              <a:rPr lang="en-US" sz="2800" b="1" dirty="0"/>
              <a:t>Mat</a:t>
            </a:r>
            <a:r>
              <a:rPr lang="en-US" sz="2800" dirty="0"/>
              <a:t>:  	I like to sing.  So I’m a </a:t>
            </a:r>
            <a:r>
              <a:rPr lang="en-US" sz="2800" b="1" u="sng" dirty="0"/>
              <a:t>singer</a:t>
            </a:r>
            <a:r>
              <a:rPr lang="en-US" sz="2800" dirty="0"/>
              <a:t> in a band.   </a:t>
            </a:r>
          </a:p>
          <a:p>
            <a:pPr marL="82296" indent="0">
              <a:buNone/>
            </a:pPr>
            <a:r>
              <a:rPr lang="en-US" sz="2800" b="1" dirty="0"/>
              <a:t>Dan</a:t>
            </a:r>
            <a:r>
              <a:rPr lang="en-US" sz="2800" dirty="0"/>
              <a:t>:   	Those are wonderful occupations!</a:t>
            </a:r>
          </a:p>
        </p:txBody>
      </p:sp>
    </p:spTree>
    <p:extLst>
      <p:ext uri="{BB962C8B-B14F-4D97-AF65-F5344CB8AC3E}">
        <p14:creationId xmlns:p14="http://schemas.microsoft.com/office/powerpoint/2010/main" val="373678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57954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2754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D567-21ED-44D8-8E59-D86B61AE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Dialogue Pictures for Different Occupations (Jobs)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69E1A-F07F-42FE-BB57-39013C0A5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949" y="1417638"/>
            <a:ext cx="10331636" cy="5165723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 baker		Veterinarian		artist	  waiter</a:t>
            </a:r>
          </a:p>
          <a:p>
            <a:pPr marL="82296" indent="0">
              <a:buNone/>
            </a:pPr>
            <a:r>
              <a:rPr lang="en-US" dirty="0"/>
              <a:t>                                                                                                                   </a:t>
            </a:r>
          </a:p>
        </p:txBody>
      </p:sp>
      <p:pic>
        <p:nvPicPr>
          <p:cNvPr id="2050" name="Picture 2" descr="https://tse4.mm.bing.net/th?id=OIP.WwFTvfEe9PvBbA8Nk7V6cwHaHT&amp;pid=15.1&amp;P=0&amp;w=163&amp;h=161">
            <a:extLst>
              <a:ext uri="{FF2B5EF4-FFF2-40B4-BE49-F238E27FC236}">
                <a16:creationId xmlns:a16="http://schemas.microsoft.com/office/drawing/2014/main" id="{DBBEEBE0-AE73-4834-B837-85325AA67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461" y="2467007"/>
            <a:ext cx="1640087" cy="166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tse3.mm.bing.net/th?id=OIP.07wvu9u_8pvK294T-eH9jwHaHr&amp;pid=15.1&amp;P=0&amp;w=300&amp;h=300">
            <a:extLst>
              <a:ext uri="{FF2B5EF4-FFF2-40B4-BE49-F238E27FC236}">
                <a16:creationId xmlns:a16="http://schemas.microsoft.com/office/drawing/2014/main" id="{4A3B6A46-79A3-49E3-8502-3E0E63F3C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683" y="2343150"/>
            <a:ext cx="2423818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se2.mm.bing.net/th?id=OIP.hi-nV95ex5c-HZAwoYqldAHaE8&amp;pid=15.1&amp;P=0&amp;w=265&amp;h=178">
            <a:extLst>
              <a:ext uri="{FF2B5EF4-FFF2-40B4-BE49-F238E27FC236}">
                <a16:creationId xmlns:a16="http://schemas.microsoft.com/office/drawing/2014/main" id="{25B24A4F-AB4F-4BBF-9E7E-E56F3BDE8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636" y="2467007"/>
            <a:ext cx="1844585" cy="169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3.mm.bing.net/th?id=OIP.kgFf3orScs_NwQyspLslAQHaIY&amp;pid=15.1&amp;P=0&amp;w=300&amp;h=300">
            <a:extLst>
              <a:ext uri="{FF2B5EF4-FFF2-40B4-BE49-F238E27FC236}">
                <a16:creationId xmlns:a16="http://schemas.microsoft.com/office/drawing/2014/main" id="{94B3A939-4D75-44D5-9C3D-0A146630F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649" y="2171700"/>
            <a:ext cx="2000251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74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402</Words>
  <Application>Microsoft Office PowerPoint</Application>
  <PresentationFormat>Widescreen</PresentationFormat>
  <Paragraphs>139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Century Gothic</vt:lpstr>
      <vt:lpstr>Verdana</vt:lpstr>
      <vt:lpstr>Wingdings 2</vt:lpstr>
      <vt:lpstr>Idea design template</vt:lpstr>
      <vt:lpstr>Middle and High School</vt:lpstr>
      <vt:lpstr> 13</vt:lpstr>
      <vt:lpstr>Dialogue for Different Occupations</vt:lpstr>
      <vt:lpstr>Dialogue Pictures for Different Occupations (Jobs)</vt:lpstr>
      <vt:lpstr>Dialogue for Occupation Practice 1 </vt:lpstr>
      <vt:lpstr>Dialogue for Occupation Practice 1 </vt:lpstr>
      <vt:lpstr>Practice 1: Use the vocabulary words to write dialogue sentences on your own.  </vt:lpstr>
      <vt:lpstr>Practice 1: Use the vocabulary words to write dialogue sentences on your own.  </vt:lpstr>
      <vt:lpstr>Dialogue Pictures for Different Occupations (Jobs)</vt:lpstr>
      <vt:lpstr>Dialogue for Occupation Practice 1 </vt:lpstr>
      <vt:lpstr>Practice 1: Use the vocabulary words to write dialogue sentences on your own.  </vt:lpstr>
      <vt:lpstr>Dialogue Pictures for Different Occupations (Jobs)</vt:lpstr>
      <vt:lpstr>Dialogue for Occupation Practice 1 </vt:lpstr>
      <vt:lpstr>Practice 1: Use the vocabulary words to write dialogue sentences on your own.  </vt:lpstr>
      <vt:lpstr>Dialogue Pictures for Different Occupations (Jobs)</vt:lpstr>
      <vt:lpstr>Dialogue for Occupation Practice 1 </vt:lpstr>
      <vt:lpstr>Practice 1: Use the vocabulary words to write dialogue sentences on your own.  </vt:lpstr>
      <vt:lpstr>Dialogue Pictures for Different Occupations (Jobs)</vt:lpstr>
      <vt:lpstr>Dialogue for Occupation Practice 1 </vt:lpstr>
      <vt:lpstr>Practice 1: Use the vocabulary words to write dialogue sentences on your own.  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3</cp:revision>
  <dcterms:created xsi:type="dcterms:W3CDTF">2018-05-07T14:22:17Z</dcterms:created>
  <dcterms:modified xsi:type="dcterms:W3CDTF">2018-05-07T20:47:15Z</dcterms:modified>
</cp:coreProperties>
</file>