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1"/>
  </p:sldMasterIdLst>
  <p:sldIdLst>
    <p:sldId id="256" r:id="rId2"/>
    <p:sldId id="257" r:id="rId3"/>
    <p:sldId id="312" r:id="rId4"/>
    <p:sldId id="315" r:id="rId5"/>
    <p:sldId id="316" r:id="rId6"/>
    <p:sldId id="259" r:id="rId7"/>
    <p:sldId id="261" r:id="rId8"/>
    <p:sldId id="286" r:id="rId9"/>
    <p:sldId id="262" r:id="rId10"/>
    <p:sldId id="28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69"/>
    <p:restoredTop sz="94559"/>
  </p:normalViewPr>
  <p:slideViewPr>
    <p:cSldViewPr snapToGrid="0" snapToObjects="1">
      <p:cViewPr>
        <p:scale>
          <a:sx n="80" d="100"/>
          <a:sy n="80" d="100"/>
        </p:scale>
        <p:origin x="1368" y="3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02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9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6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5423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1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31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19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39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96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5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4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3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5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23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45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B4968-E823-5C4B-80B7-BA6A39EE854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668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6217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LECCIÓN 7 LO QUE LA BIBLIA ENSEÑA ACERCA DEL VIVIR COMO CRISTIANO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398" y="4017212"/>
            <a:ext cx="73152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Escritor</a:t>
            </a:r>
            <a:r>
              <a:rPr lang="en-US" dirty="0" smtClean="0"/>
              <a:t>: Edwin D. </a:t>
            </a:r>
            <a:r>
              <a:rPr lang="en-US" dirty="0" err="1" smtClean="0"/>
              <a:t>Roels</a:t>
            </a:r>
            <a:r>
              <a:rPr lang="en-US" dirty="0" smtClean="0"/>
              <a:t>, PHD</a:t>
            </a:r>
          </a:p>
          <a:p>
            <a:r>
              <a:rPr lang="en-US" dirty="0" err="1" smtClean="0"/>
              <a:t>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Armando Fonseca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8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Porque Dios es el que en vosotros produce así el querer como el hacer, por su buena voluntad.”  Filipenses 2:13</a:t>
            </a:r>
            <a:endParaRPr lang="es-ES_tradnl" sz="2400" dirty="0"/>
          </a:p>
          <a:p>
            <a:r>
              <a:rPr lang="es-ES_tradnl" sz="2400" i="1" dirty="0"/>
              <a:t>“Digo, pues: Andad en el Espíritu, y no satisfagáis los deseos de la carne.” Gálatas 5:16</a:t>
            </a:r>
            <a:endParaRPr lang="es-ES_tradnl" sz="2400" dirty="0"/>
          </a:p>
          <a:p>
            <a:r>
              <a:rPr lang="es-ES_tradnl" sz="2400" i="1" dirty="0"/>
              <a:t>“Y el Dios de paz. . . os haga aptos en toda obra buena para que hagáis su voluntad, haciendo él en vosotros lo que es agradable delante de él por Jesucristo; al cual sea la gloria por los siglos de los siglos.  Amén.”  Hebreos 13:20-21 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37770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Introducción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_tradnl" sz="2800" dirty="0"/>
              <a:t>Muchas personas que desean aceptar la salvación que Jesús da frecuentemente se preguntan acerca de la vida como cristiano.  Algunos se preguntan si van a poder vivir la vida cristiana.  Otros no están seguros si están dispuestos a hacer todo lo que Jesús les puede pedir.  Aún otros tienen miedo que el cristianismo les quitará todo el “gozo” de sus vidas. </a:t>
            </a:r>
          </a:p>
        </p:txBody>
      </p:sp>
    </p:spTree>
    <p:extLst>
      <p:ext uri="{BB962C8B-B14F-4D97-AF65-F5344CB8AC3E}">
        <p14:creationId xmlns:p14="http://schemas.microsoft.com/office/powerpoint/2010/main" val="567755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Introducción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_tradnl" sz="2400" dirty="0"/>
              <a:t>¿Qué quiere decir el vivir como cristiano?  ¿Puede alguien de veras vivir una vida que le agrade a Dios? ¿Puede el cristianismo quitar</a:t>
            </a:r>
          </a:p>
          <a:p>
            <a:r>
              <a:rPr lang="es-ES_tradnl" sz="2400" dirty="0" smtClean="0"/>
              <a:t>Antes </a:t>
            </a:r>
            <a:r>
              <a:rPr lang="es-ES_tradnl" sz="2400" dirty="0"/>
              <a:t>de intentar contestar esas preguntas, es importante que reflexionemos en la vida de Jesús.  La vida de Jesús nunca fue fácil.  Él no tenía casa propia, tenía muy pocas posesiones personales, y lo más probable es que no tenía ningún medio de transporte personal (tal como un burro en el cual montar).  Con frecuencia él fue rechazado, incomprendido, ridiculizado, acusado falsamente, y maltratado.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405491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Introducción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_tradnl" sz="2400" dirty="0"/>
              <a:t>Aunque él hacía muchos milagros maravillosos como el sanar enfermos, dar de comer a las multitudes cuando tenían hambre, mostrar amor y compasión a los pobres, mostrar gracia a las personas que otros ignoraban y perdonar a quienes otros condenaban, todavía existían muchas personas que lo odiaban y lo despreciaban e intentaban echarle la culpa.  La mayoría de los miembros de su propia familia lo comprendieron mal.  Uno de sus seguidores más de confianza lo traicionó.  Otro negó quien era Jesús.  Y los demás de su círculo íntimo de discípulos lo abandonaron cuando él fue confrontado a la medianoche. 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49811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Introducción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_tradnl" sz="2400" dirty="0"/>
              <a:t>Si queremos ser seguidores de Jesús, entonces, no debemos de esperar que nuestras vidas siempre serán fáciles o agradables o libres de dolor.  Nuestras bendiciones serán más grandes que cualquiera que hayamos tenido antes, pero nuestros retos y pruebas serán también mayores.  Pase lo que pase—tiempos de gozo excepcional o momentos de sufrimiento y tristeza, Jesús ha prometido que nunca nos dejará ni nos desamparará.  Él con gracia nos perdonará cuando fallemos, nos apoyará cuando seamos débiles, nos consolará cuando seamos rechazados, y nos continuará inundándonos con su misericordia, gracia, y amor. </a:t>
            </a:r>
          </a:p>
          <a:p>
            <a:r>
              <a:rPr lang="es-ES_tradnl" sz="2400" dirty="0"/>
              <a:t>Lea atentamente y humildemente lo que la Biblia dice acerca de los retos y las bendiciones del vivir como seguidor de Jesús. </a:t>
            </a:r>
          </a:p>
        </p:txBody>
      </p:sp>
    </p:spTree>
    <p:extLst>
      <p:ext uri="{BB962C8B-B14F-4D97-AF65-F5344CB8AC3E}">
        <p14:creationId xmlns:p14="http://schemas.microsoft.com/office/powerpoint/2010/main" val="851592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Qué reto les da Jesús a los que lo quieren seguir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dirty="0"/>
              <a:t>Jesús nos reta a dar lo todo por él – aún nuestras vidas, si sea necesario. </a:t>
            </a:r>
          </a:p>
          <a:p>
            <a:r>
              <a:rPr lang="es-ES_tradnl" sz="2400" i="1" dirty="0"/>
              <a:t>“Y llamando a la gente y a sus discípulos, les dijo: Si alguno quiere venir en pos de mí, niéguese a si mismo, y tome su cruz, y sígame.  Porque todo el que quiera salvar su vida, la perderá; y todo el que pierda su vida por causa de mí y del evangelio, la salvará.” Marcos 8:34-35</a:t>
            </a:r>
            <a:endParaRPr lang="es-ES_tradnl" sz="2400" dirty="0"/>
          </a:p>
          <a:p>
            <a:r>
              <a:rPr lang="es-ES_tradnl" sz="2400" i="1" dirty="0"/>
              <a:t>“Y el que no lleva su cruz y viene en pos de mí, no puede ser mi discípulo.” Lucas </a:t>
            </a:r>
            <a:r>
              <a:rPr lang="es-ES_tradnl" sz="2400" i="1" dirty="0" smtClean="0"/>
              <a:t>14:27</a:t>
            </a:r>
            <a:r>
              <a:rPr lang="es-ES_tradnl" sz="2400" dirty="0"/>
              <a:t/>
            </a:r>
            <a:br>
              <a:rPr lang="es-ES_tradnl" sz="2400" dirty="0"/>
            </a:b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21475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Qué nos motivará a vivir para Cristo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44140"/>
            <a:ext cx="8229600" cy="4332280"/>
          </a:xfrm>
        </p:spPr>
        <p:txBody>
          <a:bodyPr>
            <a:noAutofit/>
          </a:bodyPr>
          <a:lstStyle/>
          <a:p>
            <a:r>
              <a:rPr lang="es-ES_tradnl" dirty="0"/>
              <a:t>Nosotros nunca podemos pagarle a Jesús por todo lo que ha hecho por nosotros, pero cuando con humildad reflexionamos en su gran amor y su sacrificio, debemos de buscar vivir cada momento con gratitud y de una manera que le agrade.  Cuando pensamos acerca del hogar maravilloso que nos está preparando en la gloria, no debe ser difícil dejar cualquier tesoro o placer del mundo.  Jesús es verdaderamente un “tesoro sin precio” y nada en este mundo se puede comparar con él.  Si de verdad lo amamos con todo nuestro corazón, nosotros no seremos arrastrados con las preocupaciones y placeres de este mundo.  </a:t>
            </a:r>
          </a:p>
        </p:txBody>
      </p:sp>
    </p:spTree>
    <p:extLst>
      <p:ext uri="{BB962C8B-B14F-4D97-AF65-F5344CB8AC3E}">
        <p14:creationId xmlns:p14="http://schemas.microsoft.com/office/powerpoint/2010/main" val="142364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i="1" dirty="0"/>
              <a:t>“Así que, hermanos, os ruego por las misericordias de Dios, que presentéis vuestros cuerpos en sacrificio vivo, santo, agradable a Dios. . . . No os conforméis a este siglo, sino transformaos por medio de la renovación de vuestro entendimiento, para que comprobéis cuál sea la buena voluntad de Dios, agradable y perfecta.” Romanos 12:1-2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818160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 ¿</a:t>
            </a:r>
            <a:r>
              <a:rPr lang="es-ES_tradnl" b="1" u="sng" dirty="0"/>
              <a:t>Quién hace posible para nosotros vivir una vida cristiana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dirty="0"/>
              <a:t>Dios si mismo.  Nosotros no somos capaces de vivir una vida cristiana consistente por nosotros mismos – y, gracias a Dios, no lo tenemos que hacer.  Dios mora en nosotros por el Espíritu Santo, quien nos da poder para vivir la clase de vida que le agrada. 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0436983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284</TotalTime>
  <Words>371</Words>
  <Application>Microsoft Macintosh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Arial</vt:lpstr>
      <vt:lpstr>Vapor Trail</vt:lpstr>
      <vt:lpstr>LECCIÓN 7 LO QUE LA BIBLIA ENSEÑA ACERCA DEL VIVIR COMO CRISTIANO</vt:lpstr>
      <vt:lpstr>Introducción </vt:lpstr>
      <vt:lpstr>Introducción </vt:lpstr>
      <vt:lpstr>Introducción </vt:lpstr>
      <vt:lpstr>Introducción </vt:lpstr>
      <vt:lpstr>¿Qué reto les da Jesús a los que lo quieren seguir?</vt:lpstr>
      <vt:lpstr>¿Qué nos motivará a vivir para Cristo?</vt:lpstr>
      <vt:lpstr>Referencias Bíblicas</vt:lpstr>
      <vt:lpstr> ¿Quién hace posible para nosotros vivir una vida cristiana?</vt:lpstr>
      <vt:lpstr>Referencias Bíblicas</vt:lpstr>
    </vt:vector>
  </TitlesOfParts>
  <Company>Christian Leaders Institute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Cristianos Lección 1: La Biblia</dc:title>
  <dc:creator>Wally De La Fuente</dc:creator>
  <cp:lastModifiedBy>Microsoft Office User</cp:lastModifiedBy>
  <cp:revision>19</cp:revision>
  <dcterms:created xsi:type="dcterms:W3CDTF">2017-02-07T06:18:44Z</dcterms:created>
  <dcterms:modified xsi:type="dcterms:W3CDTF">2017-02-14T22:22:57Z</dcterms:modified>
</cp:coreProperties>
</file>