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70" r:id="rId12"/>
    <p:sldId id="266" r:id="rId13"/>
    <p:sldId id="267" r:id="rId14"/>
    <p:sldId id="268" r:id="rId15"/>
    <p:sldId id="269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43" autoAdjust="0"/>
    <p:restoredTop sz="94660"/>
  </p:normalViewPr>
  <p:slideViewPr>
    <p:cSldViewPr snapToGrid="0">
      <p:cViewPr varScale="1">
        <p:scale>
          <a:sx n="41" d="100"/>
          <a:sy n="41" d="100"/>
        </p:scale>
        <p:origin x="54" y="9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E3042-515A-4090-89FF-B6FA8D63F97E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6B59-3CCC-4CEE-B9B8-9F0B4448E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419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E3042-515A-4090-89FF-B6FA8D63F97E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6B59-3CCC-4CEE-B9B8-9F0B4448E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584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E3042-515A-4090-89FF-B6FA8D63F97E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6B59-3CCC-4CEE-B9B8-9F0B4448E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0632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E3042-515A-4090-89FF-B6FA8D63F97E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6B59-3CCC-4CEE-B9B8-9F0B4448E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677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E3042-515A-4090-89FF-B6FA8D63F97E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6B59-3CCC-4CEE-B9B8-9F0B4448E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273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E3042-515A-4090-89FF-B6FA8D63F97E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6B59-3CCC-4CEE-B9B8-9F0B4448E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87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E3042-515A-4090-89FF-B6FA8D63F97E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6B59-3CCC-4CEE-B9B8-9F0B4448E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861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E3042-515A-4090-89FF-B6FA8D63F97E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6B59-3CCC-4CEE-B9B8-9F0B4448E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393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E3042-515A-4090-89FF-B6FA8D63F97E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6B59-3CCC-4CEE-B9B8-9F0B4448E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855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E3042-515A-4090-89FF-B6FA8D63F97E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6B59-3CCC-4CEE-B9B8-9F0B4448E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037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E3042-515A-4090-89FF-B6FA8D63F97E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6B59-3CCC-4CEE-B9B8-9F0B4448E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06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AE3042-515A-4090-89FF-B6FA8D63F97E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ED6B59-3CCC-4CEE-B9B8-9F0B4448E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35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797169"/>
          </a:xfrm>
        </p:spPr>
        <p:txBody>
          <a:bodyPr>
            <a:normAutofit/>
          </a:bodyPr>
          <a:lstStyle/>
          <a:p>
            <a:r>
              <a:rPr lang="es-AR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Restaurando Relaciones- Transformando la Justicia</a:t>
            </a:r>
            <a:endParaRPr lang="es-AR" sz="4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797169"/>
            <a:ext cx="12192000" cy="797169"/>
          </a:xfrm>
        </p:spPr>
        <p:txBody>
          <a:bodyPr>
            <a:normAutofit fontScale="92500"/>
          </a:bodyPr>
          <a:lstStyle/>
          <a:p>
            <a:r>
              <a:rPr lang="en-US" sz="4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¿ QUE ES LA HISTORIA DE TUS CONFLICTOS?</a:t>
            </a:r>
            <a:endParaRPr lang="en-US" sz="4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52247"/>
            <a:ext cx="12192000" cy="50057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48378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>
            <a:normAutofit/>
          </a:bodyPr>
          <a:lstStyle/>
          <a:p>
            <a:pPr algn="ctr"/>
            <a:r>
              <a:rPr lang="es-AR" sz="4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historia del conflicto en la Biblia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922" y="1075348"/>
            <a:ext cx="12104077" cy="5782652"/>
          </a:xfrm>
        </p:spPr>
        <p:txBody>
          <a:bodyPr>
            <a:noAutofit/>
          </a:bodyPr>
          <a:lstStyle/>
          <a:p>
            <a:r>
              <a:rPr lang="es-A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 tapa a tapa, la biblia revela el plan de Dios para restaurar la relación con el hombre pecador- tanto ofensores como victimas- a través de quine satisface la justicia de Dios -Cristo</a:t>
            </a:r>
          </a:p>
          <a:p>
            <a:r>
              <a:rPr lang="es-ES" sz="4400" dirty="0" smtClean="0"/>
              <a:t>“</a:t>
            </a:r>
            <a:r>
              <a:rPr lang="es-ES" sz="4400" dirty="0"/>
              <a:t>Porque tanto amó Dios al mundo que dio a su Hijo unigénito, para que todo el que cree en él no se pierda, sino que tenga vida </a:t>
            </a:r>
            <a:r>
              <a:rPr lang="es-ES" sz="4400" dirty="0" smtClean="0"/>
              <a:t>eterna.</a:t>
            </a:r>
            <a:r>
              <a:rPr lang="es-E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s-ES" sz="4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Jn</a:t>
            </a:r>
            <a:r>
              <a:rPr lang="es-E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3:16</a:t>
            </a:r>
            <a:endParaRPr lang="es-E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AR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AR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60911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>
            <a:normAutofit/>
          </a:bodyPr>
          <a:lstStyle/>
          <a:p>
            <a:pPr algn="ctr"/>
            <a:r>
              <a:rPr lang="es-AR" sz="4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justicia de Dios Restauro la relación</a:t>
            </a:r>
            <a:endParaRPr lang="es-AR" sz="48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922" y="1075348"/>
            <a:ext cx="12104077" cy="5782652"/>
          </a:xfrm>
        </p:spPr>
        <p:txBody>
          <a:bodyPr>
            <a:noAutofit/>
          </a:bodyPr>
          <a:lstStyle/>
          <a:p>
            <a:r>
              <a:rPr lang="es-ES" sz="4400" dirty="0" smtClean="0"/>
              <a:t>“Dios </a:t>
            </a:r>
            <a:r>
              <a:rPr lang="es-ES" sz="4400" dirty="0"/>
              <a:t>no envió a su Hijo al mundo para condenar al mundo, sino para salvarlo por medio de él.</a:t>
            </a:r>
            <a:r>
              <a:rPr lang="es-E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s-ES" sz="4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Jn</a:t>
            </a:r>
            <a:r>
              <a:rPr lang="es-E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s-E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3:17</a:t>
            </a:r>
          </a:p>
          <a:p>
            <a:r>
              <a:rPr lang="es-E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Cristo vino para que tuviéramos una relación restaurada con el </a:t>
            </a:r>
            <a:endParaRPr lang="es-E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AR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AR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76309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>
            <a:normAutofit/>
          </a:bodyPr>
          <a:lstStyle/>
          <a:p>
            <a:pPr algn="ctr"/>
            <a:r>
              <a:rPr lang="es-AR" sz="4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Justicia es mas que retribución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922" y="1075348"/>
            <a:ext cx="12104077" cy="5782652"/>
          </a:xfrm>
        </p:spPr>
        <p:txBody>
          <a:bodyPr>
            <a:normAutofit/>
          </a:bodyPr>
          <a:lstStyle/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Justicia es acerca del individuo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Justicia es acerca de la relaciones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Relaciones entre los ofensores y las victimas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Relaciones entre los ofensores y la </a:t>
            </a:r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comunidad donde viven</a:t>
            </a:r>
            <a:endParaRPr lang="es-AR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Relaciones entre los ofensores y el sistema Judicial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Relaciones entre las victimas y el sistema </a:t>
            </a:r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Judicial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Hay un enfoque de justicia</a:t>
            </a:r>
            <a:endParaRPr lang="es-AR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AR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s-AR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A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06274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s-AR" sz="4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¿Qué es el enfoque de tu historia con la justicia?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922" y="1075348"/>
            <a:ext cx="12104077" cy="5782652"/>
          </a:xfrm>
        </p:spPr>
        <p:txBody>
          <a:bodyPr>
            <a:normAutofit/>
          </a:bodyPr>
          <a:lstStyle/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¿Retribución/Castigo?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¿Remordimientos?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¿amargura?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¿Hacer </a:t>
            </a:r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enmiendas?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¿Restitución?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¿Restauración?</a:t>
            </a:r>
          </a:p>
          <a:p>
            <a:endParaRPr lang="es-A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86927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>
            <a:normAutofit/>
          </a:bodyPr>
          <a:lstStyle/>
          <a:p>
            <a:pPr algn="ctr"/>
            <a:r>
              <a:rPr lang="es-AR" sz="4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Nuestra </a:t>
            </a:r>
            <a:r>
              <a:rPr lang="es-AR" sz="4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Meta en esta Clase</a:t>
            </a:r>
            <a:endParaRPr lang="es-AR" sz="48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922" y="1075348"/>
            <a:ext cx="12104077" cy="5782652"/>
          </a:xfrm>
        </p:spPr>
        <p:txBody>
          <a:bodyPr>
            <a:normAutofit/>
          </a:bodyPr>
          <a:lstStyle/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Examinar la dinámica del conflicto desde una perspectiva bíblica y considerar un enfoque de responder al conflicto para restaurar las relaciones y transformar el significado de la justicia en nuestras vidas </a:t>
            </a:r>
          </a:p>
          <a:p>
            <a:endParaRPr lang="es-AR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s-AR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A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60549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>
            <a:normAutofit/>
          </a:bodyPr>
          <a:lstStyle/>
          <a:p>
            <a:pPr algn="ctr"/>
            <a:r>
              <a:rPr lang="es-AR" sz="4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Nota Final: Resumamos esta Primera </a:t>
            </a:r>
            <a:r>
              <a:rPr lang="es-AR" sz="4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Lección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922" y="1075348"/>
            <a:ext cx="12104077" cy="5782652"/>
          </a:xfrm>
        </p:spPr>
        <p:txBody>
          <a:bodyPr>
            <a:normAutofit fontScale="92500"/>
          </a:bodyPr>
          <a:lstStyle/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Todos tenemos una historia de conflictos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Conflicto es un desacuerdo a través del cual las partes envueltas perciben una amenaza en sus necesidades, intereses, o preocupaciones.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Identificamos 5 tipos de conflictos: Individuales, interpersonales, individuales con el equipo, intergrupales, inter-organizacionales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conflicto entre Dios y el hombre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Cristo es el restaurador de las relaciones y la verdadera justicia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Una meta del curso es examinar la manera que pensamos acerca de responder </a:t>
            </a:r>
            <a:r>
              <a:rPr lang="es-AR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 </a:t>
            </a:r>
            <a:r>
              <a:rPr lang="es-AR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conflicto</a:t>
            </a:r>
          </a:p>
          <a:p>
            <a:pPr marL="0" indent="0">
              <a:buNone/>
            </a:pPr>
            <a:endParaRPr lang="es-A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32072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Todos experimentamos Una Historia de Conflictos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922" y="1075348"/>
            <a:ext cx="12104077" cy="5782652"/>
          </a:xfrm>
        </p:spPr>
        <p:txBody>
          <a:bodyPr>
            <a:normAutofit fontScale="70000" lnSpcReduction="20000"/>
          </a:bodyPr>
          <a:lstStyle/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¿Cómo procesamos y respondemos al impacto de los conflictos?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¿Cómo se desarrolla la historia de nuestro conflicto?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Kevin y sus amigos- una comunidad </a:t>
            </a:r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dividida- Kevin tomo y la cuarta persona le pedía que manejara con cuidado, y los amigos de Kevin murieron tenia 19 anos, lo mandaron 20 anos a la prisión y respondieron que No. La historia de Kevin muestra como las relaciones son dañadas en medio del conflicto. Su Historia cambio el resto de su vida y lo que paso aquella noche esta todavía en conflicto hasta el día de hoy ya que todavía se esta maniobrando en el sistema judicial</a:t>
            </a:r>
            <a:endParaRPr lang="es-AR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José y Amy- una historia de restauración que busca </a:t>
            </a:r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superarse- Joe es un al cólico y manejaba y golpeo el carro de Amy de 17 anos y la mato, Joe acepto a Cristo y decidió</a:t>
            </a:r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decir que era culpable y le dieron 10 anos de cárcel, fue a prisión y sirvió en el hospital en la cárcel y salió y le hablo el hermano de Amy y oyó todo lo que recordaba de su hermana y habl</a:t>
            </a:r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 con el padre de Amy y con la mama y prepararon 3 horas de la vida de Amy y lo bueno de esa reunión pidió perdón y lo perdonaron ahora Joe trabaja en la cárcel y siguió adelante con su vida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Son historias contrastantes, se restauro las relaciones y avanzo. </a:t>
            </a:r>
            <a:endParaRPr lang="es-A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12457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>
            <a:normAutofit/>
          </a:bodyPr>
          <a:lstStyle/>
          <a:p>
            <a:pPr algn="ctr"/>
            <a:r>
              <a:rPr lang="es-AR" sz="4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¿Qué es el conflicto?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922" y="1075348"/>
            <a:ext cx="12104077" cy="5782652"/>
          </a:xfrm>
        </p:spPr>
        <p:txBody>
          <a:bodyPr>
            <a:normAutofit/>
          </a:bodyPr>
          <a:lstStyle/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 un desacuerdo en el cual las partes envueltas perciben una amenaza para sus necesidades, intereses o preocupaciones.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 solo un desacuerdo- podemos estar en desacuerdo sin que esto cree un conflicto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desacuerdo debe estar acompañado por la percepción de una amenaza de las necesidades de alguien, sus interese y preocupaciones</a:t>
            </a:r>
            <a:endParaRPr lang="es-A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21269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>
            <a:normAutofit/>
          </a:bodyPr>
          <a:lstStyle/>
          <a:p>
            <a:pPr algn="ctr"/>
            <a:r>
              <a:rPr lang="es-AR" sz="4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Cinco Tipos de Conflictos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922" y="1075348"/>
            <a:ext cx="12104077" cy="5782652"/>
          </a:xfrm>
        </p:spPr>
        <p:txBody>
          <a:bodyPr>
            <a:normAutofit/>
          </a:bodyPr>
          <a:lstStyle/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Conflicto con el </a:t>
            </a:r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individuo- nadie los ve solos nosotros sabemos que tenemos estos conflictos</a:t>
            </a:r>
            <a:endParaRPr lang="es-AR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Conflicto Interpersonal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Conflicto entre un individuo y un equipo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Conflicto dentro de un equipo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Conflicto inter- organizacional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dinámica de los conflictos discutidos en este curso aplica en todos estos tipos de conflictos</a:t>
            </a:r>
          </a:p>
          <a:p>
            <a:endParaRPr lang="es-AR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s-AR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A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39541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>
            <a:normAutofit/>
          </a:bodyPr>
          <a:lstStyle/>
          <a:p>
            <a:pPr algn="ctr"/>
            <a:r>
              <a:rPr lang="es-AR" sz="4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Seis Tipos de Conflictos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922" y="1075348"/>
            <a:ext cx="12104077" cy="5782652"/>
          </a:xfrm>
        </p:spPr>
        <p:txBody>
          <a:bodyPr>
            <a:normAutofit/>
          </a:bodyPr>
          <a:lstStyle/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Conflicto con el individuo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Conflicto Interpersonal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Conflicto entre un individuo y un equipo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Conflicto dentro de un equipo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Conflicto inter- organizacional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Conflicto entre Dios y el Hombre</a:t>
            </a:r>
          </a:p>
          <a:p>
            <a:pPr marL="0" indent="0">
              <a:buNone/>
            </a:pPr>
            <a:endParaRPr lang="es-AR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A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07426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>
            <a:normAutofit/>
          </a:bodyPr>
          <a:lstStyle/>
          <a:p>
            <a:pPr algn="ctr"/>
            <a:r>
              <a:rPr lang="es-AR" sz="4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Biblia explica la historia del conflicto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922" y="1075348"/>
            <a:ext cx="12104077" cy="5782652"/>
          </a:xfrm>
        </p:spPr>
        <p:txBody>
          <a:bodyPr>
            <a:normAutofit/>
          </a:bodyPr>
          <a:lstStyle/>
          <a:p>
            <a:r>
              <a:rPr lang="es-A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Una historia de justicia</a:t>
            </a:r>
          </a:p>
          <a:p>
            <a:r>
              <a:rPr lang="es-E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“Pero </a:t>
            </a:r>
            <a:r>
              <a:rPr lang="es-E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 </a:t>
            </a:r>
            <a:r>
              <a:rPr lang="es-ES" sz="44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Señor</a:t>
            </a:r>
            <a:r>
              <a:rPr lang="es-E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reina por </a:t>
            </a:r>
            <a:r>
              <a:rPr lang="es-E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siempre; para </a:t>
            </a:r>
            <a:r>
              <a:rPr lang="es-E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emitir juicio ha establecido su </a:t>
            </a:r>
            <a:r>
              <a:rPr lang="es-E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trono. Juzgará </a:t>
            </a:r>
            <a:r>
              <a:rPr lang="es-E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 mundo con justicia</a:t>
            </a:r>
            <a:r>
              <a:rPr lang="es-E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s-E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gobernará a los pueblos con </a:t>
            </a:r>
            <a:r>
              <a:rPr lang="es-E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equidad.</a:t>
            </a:r>
            <a:r>
              <a:rPr lang="es-ES" sz="44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s-E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 </a:t>
            </a:r>
            <a:r>
              <a:rPr lang="es-ES" sz="44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Señor</a:t>
            </a:r>
            <a:r>
              <a:rPr lang="es-E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es refugio de los </a:t>
            </a:r>
            <a:r>
              <a:rPr lang="es-E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oprimidos; es </a:t>
            </a:r>
            <a:r>
              <a:rPr lang="es-E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 baluarte en momentos de angustia</a:t>
            </a:r>
            <a:r>
              <a:rPr lang="es-E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.” Salmos 9:7-9</a:t>
            </a:r>
            <a:endParaRPr lang="es-E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AR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AR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26843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>
            <a:normAutofit/>
          </a:bodyPr>
          <a:lstStyle/>
          <a:p>
            <a:pPr algn="ctr"/>
            <a:r>
              <a:rPr lang="es-AR" sz="4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Biblia explica la historia del conflicto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922" y="1075348"/>
            <a:ext cx="12104077" cy="5782652"/>
          </a:xfrm>
        </p:spPr>
        <p:txBody>
          <a:bodyPr>
            <a:noAutofit/>
          </a:bodyPr>
          <a:lstStyle/>
          <a:p>
            <a:r>
              <a:rPr lang="es-A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Una historia de Amor</a:t>
            </a:r>
          </a:p>
          <a:p>
            <a:r>
              <a:rPr lang="es-ES" sz="4400" dirty="0" smtClean="0"/>
              <a:t>“</a:t>
            </a:r>
            <a:r>
              <a:rPr lang="es-E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Dios lo ofreció como un sacrificio de </a:t>
            </a:r>
            <a:r>
              <a:rPr lang="es-E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expiación</a:t>
            </a:r>
            <a:r>
              <a:rPr lang="es-E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que se recibe por la fe en su sangre, para así demostrar su justicia. Anteriormente, en su paciencia, Dios había pasado por alto los pecados</a:t>
            </a:r>
            <a:r>
              <a:rPr lang="es-E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s-ES" sz="44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s-E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pero en el tiempo presente ha ofrecido a Jesucristo para manifestar su justicia. De este modo Dios es justo y, a la vez, el que justifica a los que tienen fe en </a:t>
            </a:r>
            <a:r>
              <a:rPr lang="es-E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Jesús.” </a:t>
            </a:r>
            <a:r>
              <a:rPr lang="es-ES" sz="4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Rom</a:t>
            </a:r>
            <a:r>
              <a:rPr lang="es-E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3:25-26</a:t>
            </a:r>
            <a:endParaRPr lang="es-E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AR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AR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82567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s-AR" sz="4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Dios se identifica con nuestra historia del conflicto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922" y="1075348"/>
            <a:ext cx="12104077" cy="5782652"/>
          </a:xfrm>
        </p:spPr>
        <p:txBody>
          <a:bodyPr>
            <a:normAutofit/>
          </a:bodyPr>
          <a:lstStyle/>
          <a:p>
            <a:r>
              <a:rPr lang="es-A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Cristo se identifica con los ofensores</a:t>
            </a:r>
          </a:p>
          <a:p>
            <a:r>
              <a:rPr lang="es-E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s-E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 lo tanto, le daré un puesto entre los grandes</a:t>
            </a:r>
            <a:r>
              <a:rPr lang="es-E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s-E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y repartirá el botín con los fuertes,</a:t>
            </a:r>
            <a:r>
              <a:rPr lang="es-E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s-E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E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porque derramó su vida hasta la muerte,</a:t>
            </a:r>
            <a:r>
              <a:rPr lang="es-E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s-E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E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y </a:t>
            </a:r>
            <a:r>
              <a:rPr lang="es-ES" sz="4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fue contado entre los transgresores</a:t>
            </a:r>
            <a:r>
              <a:rPr lang="es-E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s-E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s-E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E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Cargó con el pecado de muchos,</a:t>
            </a:r>
            <a:r>
              <a:rPr lang="es-E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s-E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E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e intercedió por los pecadores.</a:t>
            </a:r>
            <a:r>
              <a:rPr lang="es-E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s-E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Isaías 53:12</a:t>
            </a:r>
          </a:p>
          <a:p>
            <a:r>
              <a:rPr lang="es-E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Dios ama y se identifica con los </a:t>
            </a:r>
            <a:r>
              <a:rPr lang="es-ES" sz="4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trangresores</a:t>
            </a:r>
            <a:endParaRPr lang="es-E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AR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AR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15423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s-AR" sz="4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Dios se identifica con nuestra historia del conflicto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922" y="1075348"/>
            <a:ext cx="12104077" cy="5782652"/>
          </a:xfrm>
        </p:spPr>
        <p:txBody>
          <a:bodyPr>
            <a:normAutofit/>
          </a:bodyPr>
          <a:lstStyle/>
          <a:p>
            <a:r>
              <a:rPr lang="es-A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Cristo se identifica con las victimas</a:t>
            </a:r>
          </a:p>
          <a:p>
            <a:r>
              <a:rPr lang="es-E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s-E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Pues estoy convencido de que ni la muerte ni la vida, ni los ángeles ni los demonios</a:t>
            </a:r>
            <a:r>
              <a:rPr lang="es-E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s-E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ni lo presente ni lo por venir, ni los poderes</a:t>
            </a:r>
            <a:r>
              <a:rPr lang="es-E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s-ES" sz="44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s-E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 lo alto ni lo profundo, ni cosa alguna en toda la creación podrá apartarnos del amor que Dios nos ha manifestado en Cristo Jesús nuestro </a:t>
            </a:r>
            <a:r>
              <a:rPr lang="es-E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Señor.” Romanos </a:t>
            </a:r>
            <a:r>
              <a:rPr lang="es-E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8:38-39</a:t>
            </a:r>
          </a:p>
          <a:p>
            <a:r>
              <a:rPr lang="es-E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Ama  a las victimas, fue una victima</a:t>
            </a:r>
            <a:endParaRPr lang="es-E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AR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AR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4230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316</TotalTime>
  <Words>826</Words>
  <Application>Microsoft Office PowerPoint</Application>
  <PresentationFormat>Widescreen</PresentationFormat>
  <Paragraphs>73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Office Theme</vt:lpstr>
      <vt:lpstr>Restaurando Relaciones- Transformando la Justicia</vt:lpstr>
      <vt:lpstr>Todos experimentamos Una Historia de Conflictos</vt:lpstr>
      <vt:lpstr>¿Qué es el conflicto?</vt:lpstr>
      <vt:lpstr>Cinco Tipos de Conflictos</vt:lpstr>
      <vt:lpstr>Seis Tipos de Conflictos</vt:lpstr>
      <vt:lpstr>La Biblia explica la historia del conflicto</vt:lpstr>
      <vt:lpstr>La Biblia explica la historia del conflicto</vt:lpstr>
      <vt:lpstr>Dios se identifica con nuestra historia del conflicto</vt:lpstr>
      <vt:lpstr>Dios se identifica con nuestra historia del conflicto</vt:lpstr>
      <vt:lpstr>La historia del conflicto en la Biblia</vt:lpstr>
      <vt:lpstr>La justicia de Dios Restauro la relación</vt:lpstr>
      <vt:lpstr>Justicia es mas que retribución</vt:lpstr>
      <vt:lpstr>¿Qué es el enfoque de tu historia con la justicia?</vt:lpstr>
      <vt:lpstr>Nuestra Meta en esta Clase</vt:lpstr>
      <vt:lpstr>Nota Final: Resumamos esta Primera Lección 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Restaurando Relaciones- Transformando la Justicia</dc:title>
  <dc:creator>Jorge Muniz</dc:creator>
  <cp:lastModifiedBy>Jorge Muniz</cp:lastModifiedBy>
  <cp:revision>12</cp:revision>
  <dcterms:created xsi:type="dcterms:W3CDTF">2018-04-18T20:56:42Z</dcterms:created>
  <dcterms:modified xsi:type="dcterms:W3CDTF">2018-04-19T02:26:17Z</dcterms:modified>
</cp:coreProperties>
</file>