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9" r:id="rId3"/>
    <p:sldId id="279" r:id="rId4"/>
    <p:sldId id="291" r:id="rId5"/>
    <p:sldId id="280" r:id="rId6"/>
    <p:sldId id="292" r:id="rId7"/>
    <p:sldId id="289" r:id="rId8"/>
    <p:sldId id="288" r:id="rId9"/>
    <p:sldId id="282" r:id="rId10"/>
    <p:sldId id="290" r:id="rId11"/>
  </p:sldIdLst>
  <p:sldSz cx="9144000" cy="5143500" type="screen16x9"/>
  <p:notesSz cx="6858000" cy="9144000"/>
  <p:embeddedFontLst>
    <p:embeddedFont>
      <p:font typeface="Roboto Slab" charset="0"/>
      <p:regular r:id="rId13"/>
      <p:bold r:id="rId14"/>
    </p:embeddedFont>
    <p:embeddedFont>
      <p:font typeface="Impact" pitchFamily="34" charset="0"/>
      <p:regular r:id="rId15"/>
    </p:embeddedFont>
    <p:embeddedFont>
      <p:font typeface="Nixie One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0" d="100"/>
          <a:sy n="60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_1_1_1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0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84" name="Google Shape;84;p10"/>
          <p:cNvSpPr/>
          <p:nvPr/>
        </p:nvSpPr>
        <p:spPr>
          <a:xfrm>
            <a:off x="0" y="500625"/>
            <a:ext cx="2472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0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0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0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5875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8" r:id="rId5"/>
    <p:sldLayoutId id="2147483663" r:id="rId6"/>
    <p:sldLayoutId id="2147483664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VII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capítulo «La Evangelización en manos de pecadores: Lecciones del libro de los Hechos» (103-118) en el libro “La Evangelización” (15 págs.)  	</a:t>
            </a:r>
            <a:endParaRPr lang="es-MX" sz="240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1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03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Habilidad de Escuchar: Evangelismo como Conversación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VII: </a:t>
            </a: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Habilidades</a:t>
            </a: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y Valores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                    para el evangelismo</a:t>
            </a:r>
            <a:b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</a:br>
            <a:r>
              <a:rPr lang="en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             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19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539552" y="2254682"/>
            <a:ext cx="8495928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Y </a:t>
            </a:r>
            <a:r>
              <a:rPr lang="es-MX" dirty="0">
                <a:latin typeface="Calibri" pitchFamily="34" charset="0"/>
              </a:rPr>
              <a:t>había allí un hombre que hacía treinta y ocho años que estaba </a:t>
            </a:r>
            <a:r>
              <a:rPr lang="es-MX" dirty="0" smtClean="0">
                <a:latin typeface="Calibri" pitchFamily="34" charset="0"/>
              </a:rPr>
              <a:t>enfermo. Cuando </a:t>
            </a:r>
            <a:r>
              <a:rPr lang="es-MX" dirty="0">
                <a:latin typeface="Calibri" pitchFamily="34" charset="0"/>
              </a:rPr>
              <a:t>Jesús lo vio acostado, y supo que llevaba ya mucho tiempo así, le dijo: ¿Quieres ser </a:t>
            </a:r>
            <a:r>
              <a:rPr lang="es-MX" dirty="0" smtClean="0">
                <a:latin typeface="Calibri" pitchFamily="34" charset="0"/>
              </a:rPr>
              <a:t>sano? Señor</a:t>
            </a:r>
            <a:r>
              <a:rPr lang="es-MX" dirty="0">
                <a:latin typeface="Calibri" pitchFamily="34" charset="0"/>
              </a:rPr>
              <a:t>, le respondió el enfermo, no tengo quien me meta en el estanque cuando se agita el agua; y entre tanto que yo voy, otro desciende antes que </a:t>
            </a:r>
            <a:r>
              <a:rPr lang="es-MX" dirty="0" smtClean="0">
                <a:latin typeface="Calibri" pitchFamily="34" charset="0"/>
              </a:rPr>
              <a:t>yo. </a:t>
            </a:r>
            <a:r>
              <a:rPr lang="es-MX" dirty="0">
                <a:latin typeface="Calibri" pitchFamily="34" charset="0"/>
              </a:rPr>
              <a:t>Jesús le dijo: Levántate, toma tu lecho, y </a:t>
            </a:r>
            <a:r>
              <a:rPr lang="es-MX" dirty="0" smtClean="0">
                <a:latin typeface="Calibri" pitchFamily="34" charset="0"/>
              </a:rPr>
              <a:t>anda. </a:t>
            </a:r>
            <a:r>
              <a:rPr lang="es-MX" dirty="0">
                <a:latin typeface="Calibri" pitchFamily="34" charset="0"/>
              </a:rPr>
              <a:t>Y al instante aquel hombre fue sanado, y tomó su lecho, y anduvo. Y era día de </a:t>
            </a:r>
            <a:r>
              <a:rPr lang="es-MX" dirty="0" smtClean="0">
                <a:latin typeface="Calibri" pitchFamily="34" charset="0"/>
              </a:rPr>
              <a:t>reposo </a:t>
            </a:r>
            <a:r>
              <a:rPr lang="es-MX" dirty="0">
                <a:latin typeface="Calibri" pitchFamily="34" charset="0"/>
              </a:rPr>
              <a:t>aquel día. 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Juan 5:5-9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52 Conector recto"/>
          <p:cNvCxnSpPr/>
          <p:nvPr/>
        </p:nvCxnSpPr>
        <p:spPr>
          <a:xfrm flipV="1">
            <a:off x="1712686" y="3219822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1" name="50 Conector recto"/>
          <p:cNvCxnSpPr/>
          <p:nvPr/>
        </p:nvCxnSpPr>
        <p:spPr>
          <a:xfrm flipH="1">
            <a:off x="2092076" y="4613403"/>
            <a:ext cx="1543820" cy="777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 flipV="1">
            <a:off x="7728534" y="4026469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9" name="48 Conector recto"/>
          <p:cNvCxnSpPr/>
          <p:nvPr/>
        </p:nvCxnSpPr>
        <p:spPr>
          <a:xfrm flipH="1">
            <a:off x="5075548" y="4621180"/>
            <a:ext cx="1080120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 flipH="1">
            <a:off x="6660232" y="2155417"/>
            <a:ext cx="1086063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 flipH="1">
            <a:off x="4211960" y="2154260"/>
            <a:ext cx="1080120" cy="0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5" name="Google Shape;1446;p49"/>
          <p:cNvSpPr txBox="1"/>
          <p:nvPr/>
        </p:nvSpPr>
        <p:spPr>
          <a:xfrm>
            <a:off x="2823334" y="1880838"/>
            <a:ext cx="1440000" cy="57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1445;p49"/>
          <p:cNvSpPr txBox="1"/>
          <p:nvPr/>
        </p:nvSpPr>
        <p:spPr>
          <a:xfrm>
            <a:off x="5244769" y="1888098"/>
            <a:ext cx="1440000" cy="57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03;p21"/>
          <p:cNvSpPr txBox="1">
            <a:spLocks/>
          </p:cNvSpPr>
          <p:nvPr/>
        </p:nvSpPr>
        <p:spPr>
          <a:xfrm>
            <a:off x="4845856" y="163564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3. Canal</a:t>
            </a:r>
          </a:p>
        </p:txBody>
      </p:sp>
      <p:sp>
        <p:nvSpPr>
          <p:cNvPr id="28" name="Google Shape;203;p21"/>
          <p:cNvSpPr txBox="1">
            <a:spLocks/>
          </p:cNvSpPr>
          <p:nvPr/>
        </p:nvSpPr>
        <p:spPr>
          <a:xfrm>
            <a:off x="2411760" y="163564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2. Mensaje</a:t>
            </a:r>
          </a:p>
        </p:txBody>
      </p:sp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Proceso de Comunicación</a:t>
            </a:r>
            <a:endParaRPr dirty="0">
              <a:latin typeface="Calibri" pitchFamily="34" charset="0"/>
            </a:endParaRPr>
          </a:p>
        </p:txBody>
      </p:sp>
      <p:grpSp>
        <p:nvGrpSpPr>
          <p:cNvPr id="317" name="Google Shape;317;p29"/>
          <p:cNvGrpSpPr/>
          <p:nvPr/>
        </p:nvGrpSpPr>
        <p:grpSpPr>
          <a:xfrm>
            <a:off x="348269" y="907692"/>
            <a:ext cx="369549" cy="274765"/>
            <a:chOff x="5247525" y="3007275"/>
            <a:chExt cx="517575" cy="384825"/>
          </a:xfrm>
        </p:grpSpPr>
        <p:sp>
          <p:nvSpPr>
            <p:cNvPr id="318" name="Google Shape;318;p29"/>
            <p:cNvSpPr/>
            <p:nvPr/>
          </p:nvSpPr>
          <p:spPr>
            <a:xfrm>
              <a:off x="5247525" y="3007275"/>
              <a:ext cx="348900" cy="348900"/>
            </a:xfrm>
            <a:custGeom>
              <a:avLst/>
              <a:gdLst/>
              <a:ahLst/>
              <a:cxnLst/>
              <a:rect l="l" t="t" r="r" b="b"/>
              <a:pathLst>
                <a:path w="13956" h="13956" fill="none" extrusionOk="0">
                  <a:moveTo>
                    <a:pt x="13323" y="5772"/>
                  </a:moveTo>
                  <a:lnTo>
                    <a:pt x="11861" y="5626"/>
                  </a:lnTo>
                  <a:lnTo>
                    <a:pt x="11861" y="5626"/>
                  </a:lnTo>
                  <a:lnTo>
                    <a:pt x="11788" y="5334"/>
                  </a:lnTo>
                  <a:lnTo>
                    <a:pt x="11667" y="5042"/>
                  </a:lnTo>
                  <a:lnTo>
                    <a:pt x="11545" y="4750"/>
                  </a:lnTo>
                  <a:lnTo>
                    <a:pt x="11399" y="4482"/>
                  </a:lnTo>
                  <a:lnTo>
                    <a:pt x="12300" y="3337"/>
                  </a:lnTo>
                  <a:lnTo>
                    <a:pt x="12300" y="3337"/>
                  </a:lnTo>
                  <a:lnTo>
                    <a:pt x="12373" y="3240"/>
                  </a:lnTo>
                  <a:lnTo>
                    <a:pt x="12422" y="3118"/>
                  </a:lnTo>
                  <a:lnTo>
                    <a:pt x="12446" y="2996"/>
                  </a:lnTo>
                  <a:lnTo>
                    <a:pt x="12446" y="2850"/>
                  </a:lnTo>
                  <a:lnTo>
                    <a:pt x="12422" y="2728"/>
                  </a:lnTo>
                  <a:lnTo>
                    <a:pt x="12397" y="2606"/>
                  </a:lnTo>
                  <a:lnTo>
                    <a:pt x="12324" y="2485"/>
                  </a:lnTo>
                  <a:lnTo>
                    <a:pt x="12251" y="2387"/>
                  </a:lnTo>
                  <a:lnTo>
                    <a:pt x="11569" y="1705"/>
                  </a:lnTo>
                  <a:lnTo>
                    <a:pt x="11569" y="1705"/>
                  </a:lnTo>
                  <a:lnTo>
                    <a:pt x="11472" y="1632"/>
                  </a:lnTo>
                  <a:lnTo>
                    <a:pt x="11350" y="1559"/>
                  </a:lnTo>
                  <a:lnTo>
                    <a:pt x="11228" y="1510"/>
                  </a:lnTo>
                  <a:lnTo>
                    <a:pt x="11106" y="1510"/>
                  </a:lnTo>
                  <a:lnTo>
                    <a:pt x="10960" y="1510"/>
                  </a:lnTo>
                  <a:lnTo>
                    <a:pt x="10838" y="1535"/>
                  </a:lnTo>
                  <a:lnTo>
                    <a:pt x="10717" y="1583"/>
                  </a:lnTo>
                  <a:lnTo>
                    <a:pt x="10619" y="1656"/>
                  </a:lnTo>
                  <a:lnTo>
                    <a:pt x="9475" y="2558"/>
                  </a:lnTo>
                  <a:lnTo>
                    <a:pt x="9475" y="2558"/>
                  </a:lnTo>
                  <a:lnTo>
                    <a:pt x="9207" y="2411"/>
                  </a:lnTo>
                  <a:lnTo>
                    <a:pt x="8914" y="2290"/>
                  </a:lnTo>
                  <a:lnTo>
                    <a:pt x="8622" y="2168"/>
                  </a:lnTo>
                  <a:lnTo>
                    <a:pt x="8330" y="2070"/>
                  </a:lnTo>
                  <a:lnTo>
                    <a:pt x="8159" y="634"/>
                  </a:lnTo>
                  <a:lnTo>
                    <a:pt x="8159" y="634"/>
                  </a:lnTo>
                  <a:lnTo>
                    <a:pt x="8135" y="512"/>
                  </a:lnTo>
                  <a:lnTo>
                    <a:pt x="8086" y="390"/>
                  </a:lnTo>
                  <a:lnTo>
                    <a:pt x="8013" y="293"/>
                  </a:lnTo>
                  <a:lnTo>
                    <a:pt x="7940" y="195"/>
                  </a:lnTo>
                  <a:lnTo>
                    <a:pt x="7818" y="122"/>
                  </a:lnTo>
                  <a:lnTo>
                    <a:pt x="7721" y="49"/>
                  </a:lnTo>
                  <a:lnTo>
                    <a:pt x="7575" y="25"/>
                  </a:lnTo>
                  <a:lnTo>
                    <a:pt x="7453" y="0"/>
                  </a:lnTo>
                  <a:lnTo>
                    <a:pt x="6479" y="0"/>
                  </a:lnTo>
                  <a:lnTo>
                    <a:pt x="6479" y="0"/>
                  </a:lnTo>
                  <a:lnTo>
                    <a:pt x="6357" y="25"/>
                  </a:lnTo>
                  <a:lnTo>
                    <a:pt x="6235" y="49"/>
                  </a:lnTo>
                  <a:lnTo>
                    <a:pt x="6114" y="122"/>
                  </a:lnTo>
                  <a:lnTo>
                    <a:pt x="6016" y="195"/>
                  </a:lnTo>
                  <a:lnTo>
                    <a:pt x="5919" y="293"/>
                  </a:lnTo>
                  <a:lnTo>
                    <a:pt x="5846" y="390"/>
                  </a:lnTo>
                  <a:lnTo>
                    <a:pt x="5797" y="512"/>
                  </a:lnTo>
                  <a:lnTo>
                    <a:pt x="5773" y="634"/>
                  </a:lnTo>
                  <a:lnTo>
                    <a:pt x="5602" y="2070"/>
                  </a:lnTo>
                  <a:lnTo>
                    <a:pt x="5602" y="2070"/>
                  </a:lnTo>
                  <a:lnTo>
                    <a:pt x="5310" y="2168"/>
                  </a:lnTo>
                  <a:lnTo>
                    <a:pt x="5018" y="2290"/>
                  </a:lnTo>
                  <a:lnTo>
                    <a:pt x="4750" y="2411"/>
                  </a:lnTo>
                  <a:lnTo>
                    <a:pt x="4482" y="2558"/>
                  </a:lnTo>
                  <a:lnTo>
                    <a:pt x="3337" y="1656"/>
                  </a:lnTo>
                  <a:lnTo>
                    <a:pt x="3337" y="1656"/>
                  </a:lnTo>
                  <a:lnTo>
                    <a:pt x="3215" y="1583"/>
                  </a:lnTo>
                  <a:lnTo>
                    <a:pt x="3094" y="1535"/>
                  </a:lnTo>
                  <a:lnTo>
                    <a:pt x="2972" y="1510"/>
                  </a:lnTo>
                  <a:lnTo>
                    <a:pt x="2850" y="1510"/>
                  </a:lnTo>
                  <a:lnTo>
                    <a:pt x="2728" y="1510"/>
                  </a:lnTo>
                  <a:lnTo>
                    <a:pt x="2582" y="1559"/>
                  </a:lnTo>
                  <a:lnTo>
                    <a:pt x="2485" y="1632"/>
                  </a:lnTo>
                  <a:lnTo>
                    <a:pt x="2387" y="1705"/>
                  </a:lnTo>
                  <a:lnTo>
                    <a:pt x="1705" y="2387"/>
                  </a:lnTo>
                  <a:lnTo>
                    <a:pt x="1705" y="2387"/>
                  </a:lnTo>
                  <a:lnTo>
                    <a:pt x="1608" y="2485"/>
                  </a:lnTo>
                  <a:lnTo>
                    <a:pt x="1559" y="2606"/>
                  </a:lnTo>
                  <a:lnTo>
                    <a:pt x="1511" y="2728"/>
                  </a:lnTo>
                  <a:lnTo>
                    <a:pt x="1486" y="2850"/>
                  </a:lnTo>
                  <a:lnTo>
                    <a:pt x="1486" y="2996"/>
                  </a:lnTo>
                  <a:lnTo>
                    <a:pt x="1511" y="3118"/>
                  </a:lnTo>
                  <a:lnTo>
                    <a:pt x="1559" y="3240"/>
                  </a:lnTo>
                  <a:lnTo>
                    <a:pt x="1632" y="3337"/>
                  </a:lnTo>
                  <a:lnTo>
                    <a:pt x="2533" y="4482"/>
                  </a:lnTo>
                  <a:lnTo>
                    <a:pt x="2533" y="4482"/>
                  </a:lnTo>
                  <a:lnTo>
                    <a:pt x="2387" y="4750"/>
                  </a:lnTo>
                  <a:lnTo>
                    <a:pt x="2266" y="5042"/>
                  </a:lnTo>
                  <a:lnTo>
                    <a:pt x="2168" y="5334"/>
                  </a:lnTo>
                  <a:lnTo>
                    <a:pt x="2071" y="5626"/>
                  </a:lnTo>
                  <a:lnTo>
                    <a:pt x="634" y="5772"/>
                  </a:lnTo>
                  <a:lnTo>
                    <a:pt x="634" y="5772"/>
                  </a:lnTo>
                  <a:lnTo>
                    <a:pt x="512" y="5821"/>
                  </a:lnTo>
                  <a:lnTo>
                    <a:pt x="390" y="5870"/>
                  </a:lnTo>
                  <a:lnTo>
                    <a:pt x="268" y="5943"/>
                  </a:lnTo>
                  <a:lnTo>
                    <a:pt x="171" y="6016"/>
                  </a:lnTo>
                  <a:lnTo>
                    <a:pt x="98" y="6138"/>
                  </a:lnTo>
                  <a:lnTo>
                    <a:pt x="49" y="6235"/>
                  </a:lnTo>
                  <a:lnTo>
                    <a:pt x="1" y="6381"/>
                  </a:lnTo>
                  <a:lnTo>
                    <a:pt x="1" y="6503"/>
                  </a:lnTo>
                  <a:lnTo>
                    <a:pt x="1" y="7453"/>
                  </a:lnTo>
                  <a:lnTo>
                    <a:pt x="1" y="7453"/>
                  </a:lnTo>
                  <a:lnTo>
                    <a:pt x="1" y="7599"/>
                  </a:lnTo>
                  <a:lnTo>
                    <a:pt x="49" y="7721"/>
                  </a:lnTo>
                  <a:lnTo>
                    <a:pt x="98" y="7843"/>
                  </a:lnTo>
                  <a:lnTo>
                    <a:pt x="171" y="7940"/>
                  </a:lnTo>
                  <a:lnTo>
                    <a:pt x="268" y="8037"/>
                  </a:lnTo>
                  <a:lnTo>
                    <a:pt x="390" y="8111"/>
                  </a:lnTo>
                  <a:lnTo>
                    <a:pt x="512" y="8159"/>
                  </a:lnTo>
                  <a:lnTo>
                    <a:pt x="634" y="8184"/>
                  </a:lnTo>
                  <a:lnTo>
                    <a:pt x="2071" y="8354"/>
                  </a:lnTo>
                  <a:lnTo>
                    <a:pt x="2071" y="8354"/>
                  </a:lnTo>
                  <a:lnTo>
                    <a:pt x="2168" y="8646"/>
                  </a:lnTo>
                  <a:lnTo>
                    <a:pt x="2266" y="8914"/>
                  </a:lnTo>
                  <a:lnTo>
                    <a:pt x="2387" y="9206"/>
                  </a:lnTo>
                  <a:lnTo>
                    <a:pt x="2533" y="9474"/>
                  </a:lnTo>
                  <a:lnTo>
                    <a:pt x="1632" y="10619"/>
                  </a:lnTo>
                  <a:lnTo>
                    <a:pt x="1632" y="10619"/>
                  </a:lnTo>
                  <a:lnTo>
                    <a:pt x="1559" y="10741"/>
                  </a:lnTo>
                  <a:lnTo>
                    <a:pt x="1511" y="10863"/>
                  </a:lnTo>
                  <a:lnTo>
                    <a:pt x="1486" y="10984"/>
                  </a:lnTo>
                  <a:lnTo>
                    <a:pt x="1486" y="11106"/>
                  </a:lnTo>
                  <a:lnTo>
                    <a:pt x="1511" y="11228"/>
                  </a:lnTo>
                  <a:lnTo>
                    <a:pt x="1559" y="11350"/>
                  </a:lnTo>
                  <a:lnTo>
                    <a:pt x="1608" y="11472"/>
                  </a:lnTo>
                  <a:lnTo>
                    <a:pt x="1705" y="11569"/>
                  </a:lnTo>
                  <a:lnTo>
                    <a:pt x="2387" y="12251"/>
                  </a:lnTo>
                  <a:lnTo>
                    <a:pt x="2387" y="12251"/>
                  </a:lnTo>
                  <a:lnTo>
                    <a:pt x="2485" y="12348"/>
                  </a:lnTo>
                  <a:lnTo>
                    <a:pt x="2582" y="12397"/>
                  </a:lnTo>
                  <a:lnTo>
                    <a:pt x="2728" y="12446"/>
                  </a:lnTo>
                  <a:lnTo>
                    <a:pt x="2850" y="12470"/>
                  </a:lnTo>
                  <a:lnTo>
                    <a:pt x="2972" y="12470"/>
                  </a:lnTo>
                  <a:lnTo>
                    <a:pt x="3094" y="12421"/>
                  </a:lnTo>
                  <a:lnTo>
                    <a:pt x="3215" y="12373"/>
                  </a:lnTo>
                  <a:lnTo>
                    <a:pt x="3337" y="12324"/>
                  </a:lnTo>
                  <a:lnTo>
                    <a:pt x="4482" y="11423"/>
                  </a:lnTo>
                  <a:lnTo>
                    <a:pt x="4482" y="11423"/>
                  </a:lnTo>
                  <a:lnTo>
                    <a:pt x="4750" y="11545"/>
                  </a:lnTo>
                  <a:lnTo>
                    <a:pt x="5018" y="11691"/>
                  </a:lnTo>
                  <a:lnTo>
                    <a:pt x="5310" y="11788"/>
                  </a:lnTo>
                  <a:lnTo>
                    <a:pt x="5602" y="11886"/>
                  </a:lnTo>
                  <a:lnTo>
                    <a:pt x="5773" y="13322"/>
                  </a:lnTo>
                  <a:lnTo>
                    <a:pt x="5773" y="13322"/>
                  </a:lnTo>
                  <a:lnTo>
                    <a:pt x="5797" y="13444"/>
                  </a:lnTo>
                  <a:lnTo>
                    <a:pt x="5846" y="13566"/>
                  </a:lnTo>
                  <a:lnTo>
                    <a:pt x="5919" y="13688"/>
                  </a:lnTo>
                  <a:lnTo>
                    <a:pt x="6016" y="13785"/>
                  </a:lnTo>
                  <a:lnTo>
                    <a:pt x="6114" y="13858"/>
                  </a:lnTo>
                  <a:lnTo>
                    <a:pt x="6235" y="13907"/>
                  </a:lnTo>
                  <a:lnTo>
                    <a:pt x="6357" y="13956"/>
                  </a:lnTo>
                  <a:lnTo>
                    <a:pt x="6479" y="13956"/>
                  </a:lnTo>
                  <a:lnTo>
                    <a:pt x="7453" y="13956"/>
                  </a:lnTo>
                  <a:lnTo>
                    <a:pt x="7453" y="13956"/>
                  </a:lnTo>
                  <a:lnTo>
                    <a:pt x="7575" y="13956"/>
                  </a:lnTo>
                  <a:lnTo>
                    <a:pt x="7721" y="13907"/>
                  </a:lnTo>
                  <a:lnTo>
                    <a:pt x="7818" y="13858"/>
                  </a:lnTo>
                  <a:lnTo>
                    <a:pt x="7940" y="13785"/>
                  </a:lnTo>
                  <a:lnTo>
                    <a:pt x="8013" y="13688"/>
                  </a:lnTo>
                  <a:lnTo>
                    <a:pt x="8086" y="13566"/>
                  </a:lnTo>
                  <a:lnTo>
                    <a:pt x="8135" y="13444"/>
                  </a:lnTo>
                  <a:lnTo>
                    <a:pt x="8159" y="13322"/>
                  </a:lnTo>
                  <a:lnTo>
                    <a:pt x="8330" y="11886"/>
                  </a:lnTo>
                  <a:lnTo>
                    <a:pt x="8330" y="11886"/>
                  </a:lnTo>
                  <a:lnTo>
                    <a:pt x="8622" y="11788"/>
                  </a:lnTo>
                  <a:lnTo>
                    <a:pt x="8914" y="11691"/>
                  </a:lnTo>
                  <a:lnTo>
                    <a:pt x="9207" y="11545"/>
                  </a:lnTo>
                  <a:lnTo>
                    <a:pt x="9475" y="11423"/>
                  </a:lnTo>
                  <a:lnTo>
                    <a:pt x="10619" y="12324"/>
                  </a:lnTo>
                  <a:lnTo>
                    <a:pt x="10619" y="12324"/>
                  </a:lnTo>
                  <a:lnTo>
                    <a:pt x="10717" y="12373"/>
                  </a:lnTo>
                  <a:lnTo>
                    <a:pt x="10838" y="12421"/>
                  </a:lnTo>
                  <a:lnTo>
                    <a:pt x="10960" y="12470"/>
                  </a:lnTo>
                  <a:lnTo>
                    <a:pt x="11106" y="12470"/>
                  </a:lnTo>
                  <a:lnTo>
                    <a:pt x="11228" y="12446"/>
                  </a:lnTo>
                  <a:lnTo>
                    <a:pt x="11350" y="12397"/>
                  </a:lnTo>
                  <a:lnTo>
                    <a:pt x="11472" y="12348"/>
                  </a:lnTo>
                  <a:lnTo>
                    <a:pt x="11569" y="12251"/>
                  </a:lnTo>
                  <a:lnTo>
                    <a:pt x="12251" y="11569"/>
                  </a:lnTo>
                  <a:lnTo>
                    <a:pt x="12251" y="11569"/>
                  </a:lnTo>
                  <a:lnTo>
                    <a:pt x="12324" y="11472"/>
                  </a:lnTo>
                  <a:lnTo>
                    <a:pt x="12397" y="11350"/>
                  </a:lnTo>
                  <a:lnTo>
                    <a:pt x="12422" y="11228"/>
                  </a:lnTo>
                  <a:lnTo>
                    <a:pt x="12446" y="11106"/>
                  </a:lnTo>
                  <a:lnTo>
                    <a:pt x="12446" y="10984"/>
                  </a:lnTo>
                  <a:lnTo>
                    <a:pt x="12422" y="10863"/>
                  </a:lnTo>
                  <a:lnTo>
                    <a:pt x="12373" y="10741"/>
                  </a:lnTo>
                  <a:lnTo>
                    <a:pt x="12300" y="10619"/>
                  </a:lnTo>
                  <a:lnTo>
                    <a:pt x="11399" y="9474"/>
                  </a:lnTo>
                  <a:lnTo>
                    <a:pt x="11399" y="9474"/>
                  </a:lnTo>
                  <a:lnTo>
                    <a:pt x="11545" y="9206"/>
                  </a:lnTo>
                  <a:lnTo>
                    <a:pt x="11667" y="8914"/>
                  </a:lnTo>
                  <a:lnTo>
                    <a:pt x="11788" y="8646"/>
                  </a:lnTo>
                  <a:lnTo>
                    <a:pt x="11861" y="8354"/>
                  </a:lnTo>
                  <a:lnTo>
                    <a:pt x="13323" y="8184"/>
                  </a:lnTo>
                  <a:lnTo>
                    <a:pt x="13323" y="8184"/>
                  </a:lnTo>
                  <a:lnTo>
                    <a:pt x="13444" y="8159"/>
                  </a:lnTo>
                  <a:lnTo>
                    <a:pt x="13566" y="8111"/>
                  </a:lnTo>
                  <a:lnTo>
                    <a:pt x="13664" y="8037"/>
                  </a:lnTo>
                  <a:lnTo>
                    <a:pt x="13761" y="7940"/>
                  </a:lnTo>
                  <a:lnTo>
                    <a:pt x="13834" y="7843"/>
                  </a:lnTo>
                  <a:lnTo>
                    <a:pt x="13907" y="7721"/>
                  </a:lnTo>
                  <a:lnTo>
                    <a:pt x="13932" y="7599"/>
                  </a:lnTo>
                  <a:lnTo>
                    <a:pt x="13956" y="7453"/>
                  </a:lnTo>
                  <a:lnTo>
                    <a:pt x="13956" y="6503"/>
                  </a:lnTo>
                  <a:lnTo>
                    <a:pt x="13956" y="6503"/>
                  </a:lnTo>
                  <a:lnTo>
                    <a:pt x="13932" y="6381"/>
                  </a:lnTo>
                  <a:lnTo>
                    <a:pt x="13907" y="6235"/>
                  </a:lnTo>
                  <a:lnTo>
                    <a:pt x="13834" y="6138"/>
                  </a:lnTo>
                  <a:lnTo>
                    <a:pt x="13761" y="6016"/>
                  </a:lnTo>
                  <a:lnTo>
                    <a:pt x="13664" y="5943"/>
                  </a:lnTo>
                  <a:lnTo>
                    <a:pt x="13566" y="5870"/>
                  </a:lnTo>
                  <a:lnTo>
                    <a:pt x="13444" y="5821"/>
                  </a:lnTo>
                  <a:lnTo>
                    <a:pt x="13323" y="5772"/>
                  </a:lnTo>
                  <a:lnTo>
                    <a:pt x="13323" y="5772"/>
                  </a:lnTo>
                  <a:close/>
                  <a:moveTo>
                    <a:pt x="8573" y="8598"/>
                  </a:moveTo>
                  <a:lnTo>
                    <a:pt x="8573" y="8598"/>
                  </a:lnTo>
                  <a:lnTo>
                    <a:pt x="8403" y="8744"/>
                  </a:lnTo>
                  <a:lnTo>
                    <a:pt x="8232" y="8890"/>
                  </a:lnTo>
                  <a:lnTo>
                    <a:pt x="8038" y="8987"/>
                  </a:lnTo>
                  <a:lnTo>
                    <a:pt x="7818" y="9085"/>
                  </a:lnTo>
                  <a:lnTo>
                    <a:pt x="7624" y="9158"/>
                  </a:lnTo>
                  <a:lnTo>
                    <a:pt x="7404" y="9206"/>
                  </a:lnTo>
                  <a:lnTo>
                    <a:pt x="7185" y="9231"/>
                  </a:lnTo>
                  <a:lnTo>
                    <a:pt x="6966" y="9255"/>
                  </a:lnTo>
                  <a:lnTo>
                    <a:pt x="6747" y="9231"/>
                  </a:lnTo>
                  <a:lnTo>
                    <a:pt x="6528" y="9206"/>
                  </a:lnTo>
                  <a:lnTo>
                    <a:pt x="6333" y="9158"/>
                  </a:lnTo>
                  <a:lnTo>
                    <a:pt x="6114" y="9085"/>
                  </a:lnTo>
                  <a:lnTo>
                    <a:pt x="5919" y="8987"/>
                  </a:lnTo>
                  <a:lnTo>
                    <a:pt x="5724" y="8890"/>
                  </a:lnTo>
                  <a:lnTo>
                    <a:pt x="5529" y="8744"/>
                  </a:lnTo>
                  <a:lnTo>
                    <a:pt x="5359" y="8598"/>
                  </a:lnTo>
                  <a:lnTo>
                    <a:pt x="5359" y="8598"/>
                  </a:lnTo>
                  <a:lnTo>
                    <a:pt x="5212" y="8427"/>
                  </a:lnTo>
                  <a:lnTo>
                    <a:pt x="5066" y="8232"/>
                  </a:lnTo>
                  <a:lnTo>
                    <a:pt x="4969" y="8037"/>
                  </a:lnTo>
                  <a:lnTo>
                    <a:pt x="4871" y="7843"/>
                  </a:lnTo>
                  <a:lnTo>
                    <a:pt x="4798" y="7623"/>
                  </a:lnTo>
                  <a:lnTo>
                    <a:pt x="4750" y="7404"/>
                  </a:lnTo>
                  <a:lnTo>
                    <a:pt x="4701" y="7209"/>
                  </a:lnTo>
                  <a:lnTo>
                    <a:pt x="4701" y="6990"/>
                  </a:lnTo>
                  <a:lnTo>
                    <a:pt x="4701" y="6771"/>
                  </a:lnTo>
                  <a:lnTo>
                    <a:pt x="4750" y="6552"/>
                  </a:lnTo>
                  <a:lnTo>
                    <a:pt x="4798" y="6333"/>
                  </a:lnTo>
                  <a:lnTo>
                    <a:pt x="4871" y="6138"/>
                  </a:lnTo>
                  <a:lnTo>
                    <a:pt x="4969" y="5919"/>
                  </a:lnTo>
                  <a:lnTo>
                    <a:pt x="5066" y="5724"/>
                  </a:lnTo>
                  <a:lnTo>
                    <a:pt x="5212" y="5553"/>
                  </a:lnTo>
                  <a:lnTo>
                    <a:pt x="5359" y="5383"/>
                  </a:lnTo>
                  <a:lnTo>
                    <a:pt x="5359" y="5383"/>
                  </a:lnTo>
                  <a:lnTo>
                    <a:pt x="5529" y="5212"/>
                  </a:lnTo>
                  <a:lnTo>
                    <a:pt x="5724" y="5091"/>
                  </a:lnTo>
                  <a:lnTo>
                    <a:pt x="5919" y="4969"/>
                  </a:lnTo>
                  <a:lnTo>
                    <a:pt x="6114" y="4871"/>
                  </a:lnTo>
                  <a:lnTo>
                    <a:pt x="6333" y="4798"/>
                  </a:lnTo>
                  <a:lnTo>
                    <a:pt x="6528" y="4750"/>
                  </a:lnTo>
                  <a:lnTo>
                    <a:pt x="6747" y="4725"/>
                  </a:lnTo>
                  <a:lnTo>
                    <a:pt x="6966" y="4701"/>
                  </a:lnTo>
                  <a:lnTo>
                    <a:pt x="7185" y="4725"/>
                  </a:lnTo>
                  <a:lnTo>
                    <a:pt x="7404" y="4750"/>
                  </a:lnTo>
                  <a:lnTo>
                    <a:pt x="7624" y="4798"/>
                  </a:lnTo>
                  <a:lnTo>
                    <a:pt x="7818" y="4871"/>
                  </a:lnTo>
                  <a:lnTo>
                    <a:pt x="8038" y="4969"/>
                  </a:lnTo>
                  <a:lnTo>
                    <a:pt x="8232" y="5091"/>
                  </a:lnTo>
                  <a:lnTo>
                    <a:pt x="8403" y="5212"/>
                  </a:lnTo>
                  <a:lnTo>
                    <a:pt x="8573" y="5383"/>
                  </a:lnTo>
                  <a:lnTo>
                    <a:pt x="8573" y="5383"/>
                  </a:lnTo>
                  <a:lnTo>
                    <a:pt x="8744" y="5553"/>
                  </a:lnTo>
                  <a:lnTo>
                    <a:pt x="8866" y="5724"/>
                  </a:lnTo>
                  <a:lnTo>
                    <a:pt x="8987" y="5919"/>
                  </a:lnTo>
                  <a:lnTo>
                    <a:pt x="9085" y="6138"/>
                  </a:lnTo>
                  <a:lnTo>
                    <a:pt x="9158" y="6333"/>
                  </a:lnTo>
                  <a:lnTo>
                    <a:pt x="9207" y="6552"/>
                  </a:lnTo>
                  <a:lnTo>
                    <a:pt x="9231" y="6771"/>
                  </a:lnTo>
                  <a:lnTo>
                    <a:pt x="9231" y="6990"/>
                  </a:lnTo>
                  <a:lnTo>
                    <a:pt x="9231" y="7209"/>
                  </a:lnTo>
                  <a:lnTo>
                    <a:pt x="9207" y="7404"/>
                  </a:lnTo>
                  <a:lnTo>
                    <a:pt x="9158" y="7623"/>
                  </a:lnTo>
                  <a:lnTo>
                    <a:pt x="9085" y="7843"/>
                  </a:lnTo>
                  <a:lnTo>
                    <a:pt x="8987" y="8037"/>
                  </a:lnTo>
                  <a:lnTo>
                    <a:pt x="8866" y="8232"/>
                  </a:lnTo>
                  <a:lnTo>
                    <a:pt x="8744" y="8427"/>
                  </a:lnTo>
                  <a:lnTo>
                    <a:pt x="8573" y="8598"/>
                  </a:lnTo>
                  <a:lnTo>
                    <a:pt x="8573" y="859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5566575" y="3193575"/>
              <a:ext cx="198525" cy="198525"/>
            </a:xfrm>
            <a:custGeom>
              <a:avLst/>
              <a:gdLst/>
              <a:ahLst/>
              <a:cxnLst/>
              <a:rect l="l" t="t" r="r" b="b"/>
              <a:pathLst>
                <a:path w="7941" h="7941" fill="none" extrusionOk="0">
                  <a:moveTo>
                    <a:pt x="7258" y="2144"/>
                  </a:moveTo>
                  <a:lnTo>
                    <a:pt x="6138" y="2388"/>
                  </a:lnTo>
                  <a:lnTo>
                    <a:pt x="6138" y="2388"/>
                  </a:lnTo>
                  <a:lnTo>
                    <a:pt x="6016" y="2217"/>
                  </a:lnTo>
                  <a:lnTo>
                    <a:pt x="5870" y="2071"/>
                  </a:lnTo>
                  <a:lnTo>
                    <a:pt x="6260" y="975"/>
                  </a:lnTo>
                  <a:lnTo>
                    <a:pt x="6260" y="975"/>
                  </a:lnTo>
                  <a:lnTo>
                    <a:pt x="6284" y="902"/>
                  </a:lnTo>
                  <a:lnTo>
                    <a:pt x="6284" y="829"/>
                  </a:lnTo>
                  <a:lnTo>
                    <a:pt x="6260" y="683"/>
                  </a:lnTo>
                  <a:lnTo>
                    <a:pt x="6162" y="561"/>
                  </a:lnTo>
                  <a:lnTo>
                    <a:pt x="6114" y="488"/>
                  </a:lnTo>
                  <a:lnTo>
                    <a:pt x="6065" y="464"/>
                  </a:lnTo>
                  <a:lnTo>
                    <a:pt x="5553" y="196"/>
                  </a:lnTo>
                  <a:lnTo>
                    <a:pt x="5553" y="196"/>
                  </a:lnTo>
                  <a:lnTo>
                    <a:pt x="5480" y="171"/>
                  </a:lnTo>
                  <a:lnTo>
                    <a:pt x="5407" y="171"/>
                  </a:lnTo>
                  <a:lnTo>
                    <a:pt x="5261" y="171"/>
                  </a:lnTo>
                  <a:lnTo>
                    <a:pt x="5115" y="244"/>
                  </a:lnTo>
                  <a:lnTo>
                    <a:pt x="5066" y="293"/>
                  </a:lnTo>
                  <a:lnTo>
                    <a:pt x="5018" y="342"/>
                  </a:lnTo>
                  <a:lnTo>
                    <a:pt x="4384" y="1316"/>
                  </a:lnTo>
                  <a:lnTo>
                    <a:pt x="4384" y="1316"/>
                  </a:lnTo>
                  <a:lnTo>
                    <a:pt x="4165" y="1292"/>
                  </a:lnTo>
                  <a:lnTo>
                    <a:pt x="3970" y="1292"/>
                  </a:lnTo>
                  <a:lnTo>
                    <a:pt x="3483" y="244"/>
                  </a:lnTo>
                  <a:lnTo>
                    <a:pt x="3483" y="244"/>
                  </a:lnTo>
                  <a:lnTo>
                    <a:pt x="3435" y="171"/>
                  </a:lnTo>
                  <a:lnTo>
                    <a:pt x="3386" y="123"/>
                  </a:lnTo>
                  <a:lnTo>
                    <a:pt x="3264" y="50"/>
                  </a:lnTo>
                  <a:lnTo>
                    <a:pt x="3118" y="1"/>
                  </a:lnTo>
                  <a:lnTo>
                    <a:pt x="3045" y="1"/>
                  </a:lnTo>
                  <a:lnTo>
                    <a:pt x="2972" y="25"/>
                  </a:lnTo>
                  <a:lnTo>
                    <a:pt x="2436" y="196"/>
                  </a:lnTo>
                  <a:lnTo>
                    <a:pt x="2436" y="196"/>
                  </a:lnTo>
                  <a:lnTo>
                    <a:pt x="2363" y="220"/>
                  </a:lnTo>
                  <a:lnTo>
                    <a:pt x="2290" y="269"/>
                  </a:lnTo>
                  <a:lnTo>
                    <a:pt x="2192" y="391"/>
                  </a:lnTo>
                  <a:lnTo>
                    <a:pt x="2144" y="537"/>
                  </a:lnTo>
                  <a:lnTo>
                    <a:pt x="2144" y="610"/>
                  </a:lnTo>
                  <a:lnTo>
                    <a:pt x="2144" y="683"/>
                  </a:lnTo>
                  <a:lnTo>
                    <a:pt x="2387" y="1828"/>
                  </a:lnTo>
                  <a:lnTo>
                    <a:pt x="2387" y="1828"/>
                  </a:lnTo>
                  <a:lnTo>
                    <a:pt x="2217" y="1949"/>
                  </a:lnTo>
                  <a:lnTo>
                    <a:pt x="2071" y="2095"/>
                  </a:lnTo>
                  <a:lnTo>
                    <a:pt x="999" y="1681"/>
                  </a:lnTo>
                  <a:lnTo>
                    <a:pt x="999" y="1681"/>
                  </a:lnTo>
                  <a:lnTo>
                    <a:pt x="926" y="1681"/>
                  </a:lnTo>
                  <a:lnTo>
                    <a:pt x="829" y="1657"/>
                  </a:lnTo>
                  <a:lnTo>
                    <a:pt x="682" y="1706"/>
                  </a:lnTo>
                  <a:lnTo>
                    <a:pt x="561" y="1779"/>
                  </a:lnTo>
                  <a:lnTo>
                    <a:pt x="512" y="1828"/>
                  </a:lnTo>
                  <a:lnTo>
                    <a:pt x="463" y="1901"/>
                  </a:lnTo>
                  <a:lnTo>
                    <a:pt x="220" y="2388"/>
                  </a:lnTo>
                  <a:lnTo>
                    <a:pt x="220" y="2388"/>
                  </a:lnTo>
                  <a:lnTo>
                    <a:pt x="195" y="2461"/>
                  </a:lnTo>
                  <a:lnTo>
                    <a:pt x="171" y="2534"/>
                  </a:lnTo>
                  <a:lnTo>
                    <a:pt x="195" y="2704"/>
                  </a:lnTo>
                  <a:lnTo>
                    <a:pt x="244" y="2826"/>
                  </a:lnTo>
                  <a:lnTo>
                    <a:pt x="293" y="2899"/>
                  </a:lnTo>
                  <a:lnTo>
                    <a:pt x="366" y="2948"/>
                  </a:lnTo>
                  <a:lnTo>
                    <a:pt x="1340" y="3581"/>
                  </a:lnTo>
                  <a:lnTo>
                    <a:pt x="1340" y="3581"/>
                  </a:lnTo>
                  <a:lnTo>
                    <a:pt x="1316" y="3776"/>
                  </a:lnTo>
                  <a:lnTo>
                    <a:pt x="1291" y="3995"/>
                  </a:lnTo>
                  <a:lnTo>
                    <a:pt x="244" y="4482"/>
                  </a:lnTo>
                  <a:lnTo>
                    <a:pt x="244" y="4482"/>
                  </a:lnTo>
                  <a:lnTo>
                    <a:pt x="195" y="4507"/>
                  </a:lnTo>
                  <a:lnTo>
                    <a:pt x="122" y="4555"/>
                  </a:lnTo>
                  <a:lnTo>
                    <a:pt x="49" y="4701"/>
                  </a:lnTo>
                  <a:lnTo>
                    <a:pt x="0" y="4848"/>
                  </a:lnTo>
                  <a:lnTo>
                    <a:pt x="25" y="4921"/>
                  </a:lnTo>
                  <a:lnTo>
                    <a:pt x="25" y="4994"/>
                  </a:lnTo>
                  <a:lnTo>
                    <a:pt x="220" y="5530"/>
                  </a:lnTo>
                  <a:lnTo>
                    <a:pt x="220" y="5530"/>
                  </a:lnTo>
                  <a:lnTo>
                    <a:pt x="244" y="5578"/>
                  </a:lnTo>
                  <a:lnTo>
                    <a:pt x="293" y="5651"/>
                  </a:lnTo>
                  <a:lnTo>
                    <a:pt x="390" y="5749"/>
                  </a:lnTo>
                  <a:lnTo>
                    <a:pt x="536" y="5797"/>
                  </a:lnTo>
                  <a:lnTo>
                    <a:pt x="609" y="5797"/>
                  </a:lnTo>
                  <a:lnTo>
                    <a:pt x="682" y="5797"/>
                  </a:lnTo>
                  <a:lnTo>
                    <a:pt x="1827" y="5554"/>
                  </a:lnTo>
                  <a:lnTo>
                    <a:pt x="1827" y="5554"/>
                  </a:lnTo>
                  <a:lnTo>
                    <a:pt x="1949" y="5724"/>
                  </a:lnTo>
                  <a:lnTo>
                    <a:pt x="2095" y="5870"/>
                  </a:lnTo>
                  <a:lnTo>
                    <a:pt x="1705" y="6966"/>
                  </a:lnTo>
                  <a:lnTo>
                    <a:pt x="1705" y="6966"/>
                  </a:lnTo>
                  <a:lnTo>
                    <a:pt x="1681" y="7040"/>
                  </a:lnTo>
                  <a:lnTo>
                    <a:pt x="1681" y="7113"/>
                  </a:lnTo>
                  <a:lnTo>
                    <a:pt x="1705" y="7259"/>
                  </a:lnTo>
                  <a:lnTo>
                    <a:pt x="1778" y="7380"/>
                  </a:lnTo>
                  <a:lnTo>
                    <a:pt x="1851" y="7429"/>
                  </a:lnTo>
                  <a:lnTo>
                    <a:pt x="1900" y="7478"/>
                  </a:lnTo>
                  <a:lnTo>
                    <a:pt x="2412" y="7721"/>
                  </a:lnTo>
                  <a:lnTo>
                    <a:pt x="2412" y="7721"/>
                  </a:lnTo>
                  <a:lnTo>
                    <a:pt x="2485" y="7770"/>
                  </a:lnTo>
                  <a:lnTo>
                    <a:pt x="2558" y="7770"/>
                  </a:lnTo>
                  <a:lnTo>
                    <a:pt x="2704" y="7770"/>
                  </a:lnTo>
                  <a:lnTo>
                    <a:pt x="2850" y="7697"/>
                  </a:lnTo>
                  <a:lnTo>
                    <a:pt x="2899" y="7648"/>
                  </a:lnTo>
                  <a:lnTo>
                    <a:pt x="2947" y="7600"/>
                  </a:lnTo>
                  <a:lnTo>
                    <a:pt x="3581" y="6625"/>
                  </a:lnTo>
                  <a:lnTo>
                    <a:pt x="3581" y="6625"/>
                  </a:lnTo>
                  <a:lnTo>
                    <a:pt x="3800" y="6650"/>
                  </a:lnTo>
                  <a:lnTo>
                    <a:pt x="3995" y="6650"/>
                  </a:lnTo>
                  <a:lnTo>
                    <a:pt x="4482" y="7697"/>
                  </a:lnTo>
                  <a:lnTo>
                    <a:pt x="4482" y="7697"/>
                  </a:lnTo>
                  <a:lnTo>
                    <a:pt x="4531" y="7770"/>
                  </a:lnTo>
                  <a:lnTo>
                    <a:pt x="4579" y="7819"/>
                  </a:lnTo>
                  <a:lnTo>
                    <a:pt x="4701" y="7892"/>
                  </a:lnTo>
                  <a:lnTo>
                    <a:pt x="4847" y="7941"/>
                  </a:lnTo>
                  <a:lnTo>
                    <a:pt x="4920" y="7941"/>
                  </a:lnTo>
                  <a:lnTo>
                    <a:pt x="4993" y="7916"/>
                  </a:lnTo>
                  <a:lnTo>
                    <a:pt x="5529" y="7746"/>
                  </a:lnTo>
                  <a:lnTo>
                    <a:pt x="5529" y="7746"/>
                  </a:lnTo>
                  <a:lnTo>
                    <a:pt x="5602" y="7721"/>
                  </a:lnTo>
                  <a:lnTo>
                    <a:pt x="5651" y="7673"/>
                  </a:lnTo>
                  <a:lnTo>
                    <a:pt x="5748" y="7551"/>
                  </a:lnTo>
                  <a:lnTo>
                    <a:pt x="5821" y="7405"/>
                  </a:lnTo>
                  <a:lnTo>
                    <a:pt x="5821" y="7332"/>
                  </a:lnTo>
                  <a:lnTo>
                    <a:pt x="5821" y="7259"/>
                  </a:lnTo>
                  <a:lnTo>
                    <a:pt x="5578" y="6114"/>
                  </a:lnTo>
                  <a:lnTo>
                    <a:pt x="5578" y="6114"/>
                  </a:lnTo>
                  <a:lnTo>
                    <a:pt x="5724" y="5992"/>
                  </a:lnTo>
                  <a:lnTo>
                    <a:pt x="5894" y="5846"/>
                  </a:lnTo>
                  <a:lnTo>
                    <a:pt x="6966" y="6260"/>
                  </a:lnTo>
                  <a:lnTo>
                    <a:pt x="6966" y="6260"/>
                  </a:lnTo>
                  <a:lnTo>
                    <a:pt x="7039" y="6260"/>
                  </a:lnTo>
                  <a:lnTo>
                    <a:pt x="7112" y="6285"/>
                  </a:lnTo>
                  <a:lnTo>
                    <a:pt x="7258" y="6236"/>
                  </a:lnTo>
                  <a:lnTo>
                    <a:pt x="7404" y="6163"/>
                  </a:lnTo>
                  <a:lnTo>
                    <a:pt x="7453" y="6114"/>
                  </a:lnTo>
                  <a:lnTo>
                    <a:pt x="7502" y="6041"/>
                  </a:lnTo>
                  <a:lnTo>
                    <a:pt x="7745" y="5530"/>
                  </a:lnTo>
                  <a:lnTo>
                    <a:pt x="7745" y="5530"/>
                  </a:lnTo>
                  <a:lnTo>
                    <a:pt x="7770" y="5481"/>
                  </a:lnTo>
                  <a:lnTo>
                    <a:pt x="7794" y="5383"/>
                  </a:lnTo>
                  <a:lnTo>
                    <a:pt x="7770" y="5237"/>
                  </a:lnTo>
                  <a:lnTo>
                    <a:pt x="7697" y="5115"/>
                  </a:lnTo>
                  <a:lnTo>
                    <a:pt x="7648" y="5042"/>
                  </a:lnTo>
                  <a:lnTo>
                    <a:pt x="7599" y="4994"/>
                  </a:lnTo>
                  <a:lnTo>
                    <a:pt x="6625" y="4360"/>
                  </a:lnTo>
                  <a:lnTo>
                    <a:pt x="6625" y="4360"/>
                  </a:lnTo>
                  <a:lnTo>
                    <a:pt x="6649" y="4166"/>
                  </a:lnTo>
                  <a:lnTo>
                    <a:pt x="6649" y="3946"/>
                  </a:lnTo>
                  <a:lnTo>
                    <a:pt x="7697" y="3459"/>
                  </a:lnTo>
                  <a:lnTo>
                    <a:pt x="7697" y="3459"/>
                  </a:lnTo>
                  <a:lnTo>
                    <a:pt x="7770" y="3435"/>
                  </a:lnTo>
                  <a:lnTo>
                    <a:pt x="7843" y="3386"/>
                  </a:lnTo>
                  <a:lnTo>
                    <a:pt x="7916" y="3240"/>
                  </a:lnTo>
                  <a:lnTo>
                    <a:pt x="7940" y="3094"/>
                  </a:lnTo>
                  <a:lnTo>
                    <a:pt x="7940" y="3021"/>
                  </a:lnTo>
                  <a:lnTo>
                    <a:pt x="7940" y="2948"/>
                  </a:lnTo>
                  <a:lnTo>
                    <a:pt x="7745" y="2412"/>
                  </a:lnTo>
                  <a:lnTo>
                    <a:pt x="7745" y="2412"/>
                  </a:lnTo>
                  <a:lnTo>
                    <a:pt x="7721" y="2339"/>
                  </a:lnTo>
                  <a:lnTo>
                    <a:pt x="7672" y="2290"/>
                  </a:lnTo>
                  <a:lnTo>
                    <a:pt x="7551" y="2193"/>
                  </a:lnTo>
                  <a:lnTo>
                    <a:pt x="7429" y="2144"/>
                  </a:lnTo>
                  <a:lnTo>
                    <a:pt x="7356" y="2144"/>
                  </a:lnTo>
                  <a:lnTo>
                    <a:pt x="7258" y="2144"/>
                  </a:lnTo>
                  <a:lnTo>
                    <a:pt x="7258" y="2144"/>
                  </a:lnTo>
                  <a:close/>
                  <a:moveTo>
                    <a:pt x="5480" y="4726"/>
                  </a:moveTo>
                  <a:lnTo>
                    <a:pt x="5480" y="4726"/>
                  </a:lnTo>
                  <a:lnTo>
                    <a:pt x="5383" y="4872"/>
                  </a:lnTo>
                  <a:lnTo>
                    <a:pt x="5286" y="4994"/>
                  </a:lnTo>
                  <a:lnTo>
                    <a:pt x="5188" y="5140"/>
                  </a:lnTo>
                  <a:lnTo>
                    <a:pt x="5066" y="5237"/>
                  </a:lnTo>
                  <a:lnTo>
                    <a:pt x="4945" y="5335"/>
                  </a:lnTo>
                  <a:lnTo>
                    <a:pt x="4798" y="5432"/>
                  </a:lnTo>
                  <a:lnTo>
                    <a:pt x="4652" y="5505"/>
                  </a:lnTo>
                  <a:lnTo>
                    <a:pt x="4506" y="5554"/>
                  </a:lnTo>
                  <a:lnTo>
                    <a:pt x="4360" y="5603"/>
                  </a:lnTo>
                  <a:lnTo>
                    <a:pt x="4190" y="5627"/>
                  </a:lnTo>
                  <a:lnTo>
                    <a:pt x="4043" y="5651"/>
                  </a:lnTo>
                  <a:lnTo>
                    <a:pt x="3873" y="5627"/>
                  </a:lnTo>
                  <a:lnTo>
                    <a:pt x="3702" y="5627"/>
                  </a:lnTo>
                  <a:lnTo>
                    <a:pt x="3556" y="5578"/>
                  </a:lnTo>
                  <a:lnTo>
                    <a:pt x="3386" y="5530"/>
                  </a:lnTo>
                  <a:lnTo>
                    <a:pt x="3240" y="5456"/>
                  </a:lnTo>
                  <a:lnTo>
                    <a:pt x="3240" y="5456"/>
                  </a:lnTo>
                  <a:lnTo>
                    <a:pt x="3094" y="5383"/>
                  </a:lnTo>
                  <a:lnTo>
                    <a:pt x="2947" y="5286"/>
                  </a:lnTo>
                  <a:lnTo>
                    <a:pt x="2826" y="5164"/>
                  </a:lnTo>
                  <a:lnTo>
                    <a:pt x="2704" y="5067"/>
                  </a:lnTo>
                  <a:lnTo>
                    <a:pt x="2606" y="4921"/>
                  </a:lnTo>
                  <a:lnTo>
                    <a:pt x="2533" y="4799"/>
                  </a:lnTo>
                  <a:lnTo>
                    <a:pt x="2460" y="4653"/>
                  </a:lnTo>
                  <a:lnTo>
                    <a:pt x="2387" y="4507"/>
                  </a:lnTo>
                  <a:lnTo>
                    <a:pt x="2363" y="4336"/>
                  </a:lnTo>
                  <a:lnTo>
                    <a:pt x="2314" y="4190"/>
                  </a:lnTo>
                  <a:lnTo>
                    <a:pt x="2314" y="4020"/>
                  </a:lnTo>
                  <a:lnTo>
                    <a:pt x="2314" y="3873"/>
                  </a:lnTo>
                  <a:lnTo>
                    <a:pt x="2339" y="3703"/>
                  </a:lnTo>
                  <a:lnTo>
                    <a:pt x="2363" y="3532"/>
                  </a:lnTo>
                  <a:lnTo>
                    <a:pt x="2412" y="3386"/>
                  </a:lnTo>
                  <a:lnTo>
                    <a:pt x="2485" y="3216"/>
                  </a:lnTo>
                  <a:lnTo>
                    <a:pt x="2485" y="3216"/>
                  </a:lnTo>
                  <a:lnTo>
                    <a:pt x="2582" y="3070"/>
                  </a:lnTo>
                  <a:lnTo>
                    <a:pt x="2680" y="2948"/>
                  </a:lnTo>
                  <a:lnTo>
                    <a:pt x="2777" y="2802"/>
                  </a:lnTo>
                  <a:lnTo>
                    <a:pt x="2899" y="2704"/>
                  </a:lnTo>
                  <a:lnTo>
                    <a:pt x="3020" y="2607"/>
                  </a:lnTo>
                  <a:lnTo>
                    <a:pt x="3167" y="2509"/>
                  </a:lnTo>
                  <a:lnTo>
                    <a:pt x="3313" y="2436"/>
                  </a:lnTo>
                  <a:lnTo>
                    <a:pt x="3459" y="2388"/>
                  </a:lnTo>
                  <a:lnTo>
                    <a:pt x="3605" y="2339"/>
                  </a:lnTo>
                  <a:lnTo>
                    <a:pt x="3775" y="2315"/>
                  </a:lnTo>
                  <a:lnTo>
                    <a:pt x="3922" y="2290"/>
                  </a:lnTo>
                  <a:lnTo>
                    <a:pt x="4092" y="2315"/>
                  </a:lnTo>
                  <a:lnTo>
                    <a:pt x="4263" y="2315"/>
                  </a:lnTo>
                  <a:lnTo>
                    <a:pt x="4409" y="2363"/>
                  </a:lnTo>
                  <a:lnTo>
                    <a:pt x="4579" y="2412"/>
                  </a:lnTo>
                  <a:lnTo>
                    <a:pt x="4725" y="2485"/>
                  </a:lnTo>
                  <a:lnTo>
                    <a:pt x="4725" y="2485"/>
                  </a:lnTo>
                  <a:lnTo>
                    <a:pt x="4871" y="2558"/>
                  </a:lnTo>
                  <a:lnTo>
                    <a:pt x="5018" y="2656"/>
                  </a:lnTo>
                  <a:lnTo>
                    <a:pt x="5139" y="2777"/>
                  </a:lnTo>
                  <a:lnTo>
                    <a:pt x="5261" y="2875"/>
                  </a:lnTo>
                  <a:lnTo>
                    <a:pt x="5359" y="3021"/>
                  </a:lnTo>
                  <a:lnTo>
                    <a:pt x="5432" y="3143"/>
                  </a:lnTo>
                  <a:lnTo>
                    <a:pt x="5505" y="3289"/>
                  </a:lnTo>
                  <a:lnTo>
                    <a:pt x="5578" y="3435"/>
                  </a:lnTo>
                  <a:lnTo>
                    <a:pt x="5602" y="3605"/>
                  </a:lnTo>
                  <a:lnTo>
                    <a:pt x="5626" y="3752"/>
                  </a:lnTo>
                  <a:lnTo>
                    <a:pt x="5651" y="3922"/>
                  </a:lnTo>
                  <a:lnTo>
                    <a:pt x="5651" y="4068"/>
                  </a:lnTo>
                  <a:lnTo>
                    <a:pt x="5626" y="4239"/>
                  </a:lnTo>
                  <a:lnTo>
                    <a:pt x="5602" y="4409"/>
                  </a:lnTo>
                  <a:lnTo>
                    <a:pt x="5553" y="4555"/>
                  </a:lnTo>
                  <a:lnTo>
                    <a:pt x="5480" y="4726"/>
                  </a:lnTo>
                  <a:lnTo>
                    <a:pt x="5480" y="472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2" name="Google Shape;777;p48"/>
          <p:cNvSpPr/>
          <p:nvPr/>
        </p:nvSpPr>
        <p:spPr>
          <a:xfrm>
            <a:off x="1996968" y="3651870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869;p48"/>
          <p:cNvSpPr/>
          <p:nvPr/>
        </p:nvSpPr>
        <p:spPr>
          <a:xfrm>
            <a:off x="7139166" y="2871316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869;p48"/>
          <p:cNvSpPr/>
          <p:nvPr/>
        </p:nvSpPr>
        <p:spPr>
          <a:xfrm>
            <a:off x="1124000" y="3760631"/>
            <a:ext cx="968076" cy="1068586"/>
          </a:xfrm>
          <a:custGeom>
            <a:avLst/>
            <a:gdLst/>
            <a:ahLst/>
            <a:cxnLst/>
            <a:rect l="l" t="t" r="r" b="b"/>
            <a:pathLst>
              <a:path w="15247" h="16075" fill="none" extrusionOk="0">
                <a:moveTo>
                  <a:pt x="9401" y="10717"/>
                </a:moveTo>
                <a:lnTo>
                  <a:pt x="9401" y="10717"/>
                </a:lnTo>
                <a:lnTo>
                  <a:pt x="9085" y="10692"/>
                </a:lnTo>
                <a:lnTo>
                  <a:pt x="9085" y="9596"/>
                </a:lnTo>
                <a:lnTo>
                  <a:pt x="9085" y="9596"/>
                </a:lnTo>
                <a:lnTo>
                  <a:pt x="9401" y="9377"/>
                </a:lnTo>
                <a:lnTo>
                  <a:pt x="9718" y="9133"/>
                </a:lnTo>
                <a:lnTo>
                  <a:pt x="10010" y="8866"/>
                </a:lnTo>
                <a:lnTo>
                  <a:pt x="10302" y="8573"/>
                </a:lnTo>
                <a:lnTo>
                  <a:pt x="10546" y="8232"/>
                </a:lnTo>
                <a:lnTo>
                  <a:pt x="10765" y="7867"/>
                </a:lnTo>
                <a:lnTo>
                  <a:pt x="10984" y="7502"/>
                </a:lnTo>
                <a:lnTo>
                  <a:pt x="11155" y="7088"/>
                </a:lnTo>
                <a:lnTo>
                  <a:pt x="11155" y="7088"/>
                </a:lnTo>
                <a:lnTo>
                  <a:pt x="11228" y="7112"/>
                </a:lnTo>
                <a:lnTo>
                  <a:pt x="11228" y="7112"/>
                </a:lnTo>
                <a:lnTo>
                  <a:pt x="11374" y="7112"/>
                </a:lnTo>
                <a:lnTo>
                  <a:pt x="11496" y="7039"/>
                </a:lnTo>
                <a:lnTo>
                  <a:pt x="11617" y="6942"/>
                </a:lnTo>
                <a:lnTo>
                  <a:pt x="11715" y="6771"/>
                </a:lnTo>
                <a:lnTo>
                  <a:pt x="11812" y="6601"/>
                </a:lnTo>
                <a:lnTo>
                  <a:pt x="11910" y="6381"/>
                </a:lnTo>
                <a:lnTo>
                  <a:pt x="11958" y="6138"/>
                </a:lnTo>
                <a:lnTo>
                  <a:pt x="12007" y="5870"/>
                </a:lnTo>
                <a:lnTo>
                  <a:pt x="12007" y="5870"/>
                </a:lnTo>
                <a:lnTo>
                  <a:pt x="12031" y="5626"/>
                </a:lnTo>
                <a:lnTo>
                  <a:pt x="12007" y="5383"/>
                </a:lnTo>
                <a:lnTo>
                  <a:pt x="11983" y="5188"/>
                </a:lnTo>
                <a:lnTo>
                  <a:pt x="11934" y="4993"/>
                </a:lnTo>
                <a:lnTo>
                  <a:pt x="11885" y="4823"/>
                </a:lnTo>
                <a:lnTo>
                  <a:pt x="11812" y="4677"/>
                </a:lnTo>
                <a:lnTo>
                  <a:pt x="11715" y="4579"/>
                </a:lnTo>
                <a:lnTo>
                  <a:pt x="11593" y="4506"/>
                </a:lnTo>
                <a:lnTo>
                  <a:pt x="11593" y="4506"/>
                </a:lnTo>
                <a:lnTo>
                  <a:pt x="11666" y="4141"/>
                </a:lnTo>
                <a:lnTo>
                  <a:pt x="11690" y="3800"/>
                </a:lnTo>
                <a:lnTo>
                  <a:pt x="11690" y="3483"/>
                </a:lnTo>
                <a:lnTo>
                  <a:pt x="11690" y="3191"/>
                </a:lnTo>
                <a:lnTo>
                  <a:pt x="11666" y="2899"/>
                </a:lnTo>
                <a:lnTo>
                  <a:pt x="11617" y="2631"/>
                </a:lnTo>
                <a:lnTo>
                  <a:pt x="11544" y="2387"/>
                </a:lnTo>
                <a:lnTo>
                  <a:pt x="11471" y="2144"/>
                </a:lnTo>
                <a:lnTo>
                  <a:pt x="11374" y="1924"/>
                </a:lnTo>
                <a:lnTo>
                  <a:pt x="11276" y="1705"/>
                </a:lnTo>
                <a:lnTo>
                  <a:pt x="11155" y="1510"/>
                </a:lnTo>
                <a:lnTo>
                  <a:pt x="11009" y="1340"/>
                </a:lnTo>
                <a:lnTo>
                  <a:pt x="10862" y="1169"/>
                </a:lnTo>
                <a:lnTo>
                  <a:pt x="10716" y="1023"/>
                </a:lnTo>
                <a:lnTo>
                  <a:pt x="10400" y="755"/>
                </a:lnTo>
                <a:lnTo>
                  <a:pt x="10034" y="561"/>
                </a:lnTo>
                <a:lnTo>
                  <a:pt x="9669" y="366"/>
                </a:lnTo>
                <a:lnTo>
                  <a:pt x="9304" y="244"/>
                </a:lnTo>
                <a:lnTo>
                  <a:pt x="8938" y="146"/>
                </a:lnTo>
                <a:lnTo>
                  <a:pt x="8573" y="73"/>
                </a:lnTo>
                <a:lnTo>
                  <a:pt x="8232" y="25"/>
                </a:lnTo>
                <a:lnTo>
                  <a:pt x="7915" y="0"/>
                </a:lnTo>
                <a:lnTo>
                  <a:pt x="7623" y="0"/>
                </a:lnTo>
                <a:lnTo>
                  <a:pt x="7623" y="0"/>
                </a:lnTo>
                <a:lnTo>
                  <a:pt x="7282" y="25"/>
                </a:lnTo>
                <a:lnTo>
                  <a:pt x="6990" y="98"/>
                </a:lnTo>
                <a:lnTo>
                  <a:pt x="6746" y="171"/>
                </a:lnTo>
                <a:lnTo>
                  <a:pt x="6527" y="293"/>
                </a:lnTo>
                <a:lnTo>
                  <a:pt x="6332" y="390"/>
                </a:lnTo>
                <a:lnTo>
                  <a:pt x="6186" y="536"/>
                </a:lnTo>
                <a:lnTo>
                  <a:pt x="6040" y="658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943" y="780"/>
                </a:lnTo>
                <a:lnTo>
                  <a:pt x="5553" y="853"/>
                </a:lnTo>
                <a:lnTo>
                  <a:pt x="5188" y="975"/>
                </a:lnTo>
                <a:lnTo>
                  <a:pt x="4871" y="1145"/>
                </a:lnTo>
                <a:lnTo>
                  <a:pt x="4603" y="1316"/>
                </a:lnTo>
                <a:lnTo>
                  <a:pt x="4360" y="1535"/>
                </a:lnTo>
                <a:lnTo>
                  <a:pt x="4165" y="1754"/>
                </a:lnTo>
                <a:lnTo>
                  <a:pt x="4019" y="2022"/>
                </a:lnTo>
                <a:lnTo>
                  <a:pt x="3897" y="2290"/>
                </a:lnTo>
                <a:lnTo>
                  <a:pt x="3799" y="2558"/>
                </a:lnTo>
                <a:lnTo>
                  <a:pt x="3726" y="2826"/>
                </a:lnTo>
                <a:lnTo>
                  <a:pt x="3678" y="3118"/>
                </a:lnTo>
                <a:lnTo>
                  <a:pt x="3629" y="3410"/>
                </a:lnTo>
                <a:lnTo>
                  <a:pt x="3629" y="3702"/>
                </a:lnTo>
                <a:lnTo>
                  <a:pt x="3629" y="3970"/>
                </a:lnTo>
                <a:lnTo>
                  <a:pt x="3678" y="4482"/>
                </a:lnTo>
                <a:lnTo>
                  <a:pt x="3678" y="4482"/>
                </a:lnTo>
                <a:lnTo>
                  <a:pt x="3678" y="4506"/>
                </a:lnTo>
                <a:lnTo>
                  <a:pt x="3678" y="4506"/>
                </a:lnTo>
                <a:lnTo>
                  <a:pt x="3556" y="4555"/>
                </a:lnTo>
                <a:lnTo>
                  <a:pt x="3459" y="4652"/>
                </a:lnTo>
                <a:lnTo>
                  <a:pt x="3385" y="4798"/>
                </a:lnTo>
                <a:lnTo>
                  <a:pt x="3312" y="4969"/>
                </a:lnTo>
                <a:lnTo>
                  <a:pt x="3264" y="5164"/>
                </a:lnTo>
                <a:lnTo>
                  <a:pt x="3239" y="5383"/>
                </a:lnTo>
                <a:lnTo>
                  <a:pt x="3215" y="5626"/>
                </a:lnTo>
                <a:lnTo>
                  <a:pt x="3239" y="5870"/>
                </a:lnTo>
                <a:lnTo>
                  <a:pt x="3239" y="5870"/>
                </a:lnTo>
                <a:lnTo>
                  <a:pt x="3288" y="6138"/>
                </a:lnTo>
                <a:lnTo>
                  <a:pt x="3337" y="6381"/>
                </a:lnTo>
                <a:lnTo>
                  <a:pt x="3434" y="6601"/>
                </a:lnTo>
                <a:lnTo>
                  <a:pt x="3532" y="6771"/>
                </a:lnTo>
                <a:lnTo>
                  <a:pt x="3629" y="6942"/>
                </a:lnTo>
                <a:lnTo>
                  <a:pt x="3751" y="7039"/>
                </a:lnTo>
                <a:lnTo>
                  <a:pt x="3873" y="7112"/>
                </a:lnTo>
                <a:lnTo>
                  <a:pt x="4019" y="7112"/>
                </a:lnTo>
                <a:lnTo>
                  <a:pt x="4019" y="7112"/>
                </a:lnTo>
                <a:lnTo>
                  <a:pt x="4092" y="7088"/>
                </a:lnTo>
                <a:lnTo>
                  <a:pt x="4092" y="7088"/>
                </a:lnTo>
                <a:lnTo>
                  <a:pt x="4262" y="7502"/>
                </a:lnTo>
                <a:lnTo>
                  <a:pt x="4481" y="7867"/>
                </a:lnTo>
                <a:lnTo>
                  <a:pt x="4701" y="8232"/>
                </a:lnTo>
                <a:lnTo>
                  <a:pt x="4969" y="8573"/>
                </a:lnTo>
                <a:lnTo>
                  <a:pt x="5236" y="8866"/>
                </a:lnTo>
                <a:lnTo>
                  <a:pt x="5529" y="9133"/>
                </a:lnTo>
                <a:lnTo>
                  <a:pt x="5845" y="9377"/>
                </a:lnTo>
                <a:lnTo>
                  <a:pt x="6162" y="9596"/>
                </a:lnTo>
                <a:lnTo>
                  <a:pt x="6162" y="10668"/>
                </a:lnTo>
                <a:lnTo>
                  <a:pt x="6162" y="10668"/>
                </a:lnTo>
                <a:lnTo>
                  <a:pt x="5650" y="10717"/>
                </a:lnTo>
                <a:lnTo>
                  <a:pt x="5650" y="10717"/>
                </a:lnTo>
                <a:lnTo>
                  <a:pt x="5066" y="10814"/>
                </a:lnTo>
                <a:lnTo>
                  <a:pt x="4506" y="10936"/>
                </a:lnTo>
                <a:lnTo>
                  <a:pt x="3946" y="11058"/>
                </a:lnTo>
                <a:lnTo>
                  <a:pt x="3410" y="11228"/>
                </a:lnTo>
                <a:lnTo>
                  <a:pt x="2923" y="11423"/>
                </a:lnTo>
                <a:lnTo>
                  <a:pt x="2460" y="11642"/>
                </a:lnTo>
                <a:lnTo>
                  <a:pt x="2022" y="11886"/>
                </a:lnTo>
                <a:lnTo>
                  <a:pt x="1632" y="12153"/>
                </a:lnTo>
                <a:lnTo>
                  <a:pt x="1267" y="12421"/>
                </a:lnTo>
                <a:lnTo>
                  <a:pt x="950" y="12738"/>
                </a:lnTo>
                <a:lnTo>
                  <a:pt x="682" y="13079"/>
                </a:lnTo>
                <a:lnTo>
                  <a:pt x="439" y="13420"/>
                </a:lnTo>
                <a:lnTo>
                  <a:pt x="268" y="13810"/>
                </a:lnTo>
                <a:lnTo>
                  <a:pt x="122" y="14199"/>
                </a:lnTo>
                <a:lnTo>
                  <a:pt x="49" y="14638"/>
                </a:lnTo>
                <a:lnTo>
                  <a:pt x="0" y="15076"/>
                </a:lnTo>
                <a:lnTo>
                  <a:pt x="0" y="15076"/>
                </a:lnTo>
                <a:lnTo>
                  <a:pt x="49" y="15125"/>
                </a:lnTo>
                <a:lnTo>
                  <a:pt x="244" y="15222"/>
                </a:lnTo>
                <a:lnTo>
                  <a:pt x="414" y="15295"/>
                </a:lnTo>
                <a:lnTo>
                  <a:pt x="633" y="15393"/>
                </a:lnTo>
                <a:lnTo>
                  <a:pt x="901" y="15490"/>
                </a:lnTo>
                <a:lnTo>
                  <a:pt x="1267" y="15563"/>
                </a:lnTo>
                <a:lnTo>
                  <a:pt x="1705" y="15661"/>
                </a:lnTo>
                <a:lnTo>
                  <a:pt x="2216" y="15758"/>
                </a:lnTo>
                <a:lnTo>
                  <a:pt x="2825" y="15831"/>
                </a:lnTo>
                <a:lnTo>
                  <a:pt x="3556" y="15928"/>
                </a:lnTo>
                <a:lnTo>
                  <a:pt x="4384" y="15977"/>
                </a:lnTo>
                <a:lnTo>
                  <a:pt x="5309" y="16026"/>
                </a:lnTo>
                <a:lnTo>
                  <a:pt x="6381" y="16050"/>
                </a:lnTo>
                <a:lnTo>
                  <a:pt x="7599" y="16075"/>
                </a:lnTo>
                <a:lnTo>
                  <a:pt x="7599" y="16075"/>
                </a:lnTo>
                <a:lnTo>
                  <a:pt x="8792" y="16050"/>
                </a:lnTo>
                <a:lnTo>
                  <a:pt x="9864" y="16026"/>
                </a:lnTo>
                <a:lnTo>
                  <a:pt x="10814" y="15977"/>
                </a:lnTo>
                <a:lnTo>
                  <a:pt x="11642" y="15928"/>
                </a:lnTo>
                <a:lnTo>
                  <a:pt x="12372" y="15831"/>
                </a:lnTo>
                <a:lnTo>
                  <a:pt x="12981" y="15758"/>
                </a:lnTo>
                <a:lnTo>
                  <a:pt x="13517" y="15661"/>
                </a:lnTo>
                <a:lnTo>
                  <a:pt x="13955" y="15563"/>
                </a:lnTo>
                <a:lnTo>
                  <a:pt x="14321" y="15490"/>
                </a:lnTo>
                <a:lnTo>
                  <a:pt x="14613" y="15393"/>
                </a:lnTo>
                <a:lnTo>
                  <a:pt x="14832" y="15295"/>
                </a:lnTo>
                <a:lnTo>
                  <a:pt x="15003" y="15222"/>
                </a:lnTo>
                <a:lnTo>
                  <a:pt x="15173" y="15125"/>
                </a:lnTo>
                <a:lnTo>
                  <a:pt x="15246" y="15076"/>
                </a:lnTo>
                <a:lnTo>
                  <a:pt x="15246" y="15076"/>
                </a:lnTo>
                <a:lnTo>
                  <a:pt x="15198" y="14613"/>
                </a:lnTo>
                <a:lnTo>
                  <a:pt x="15125" y="14175"/>
                </a:lnTo>
                <a:lnTo>
                  <a:pt x="15003" y="13761"/>
                </a:lnTo>
                <a:lnTo>
                  <a:pt x="14832" y="13371"/>
                </a:lnTo>
                <a:lnTo>
                  <a:pt x="14589" y="13006"/>
                </a:lnTo>
                <a:lnTo>
                  <a:pt x="14321" y="12665"/>
                </a:lnTo>
                <a:lnTo>
                  <a:pt x="14004" y="12373"/>
                </a:lnTo>
                <a:lnTo>
                  <a:pt x="13639" y="12080"/>
                </a:lnTo>
                <a:lnTo>
                  <a:pt x="13249" y="11813"/>
                </a:lnTo>
                <a:lnTo>
                  <a:pt x="12811" y="11593"/>
                </a:lnTo>
                <a:lnTo>
                  <a:pt x="12324" y="11374"/>
                </a:lnTo>
                <a:lnTo>
                  <a:pt x="11812" y="11204"/>
                </a:lnTo>
                <a:lnTo>
                  <a:pt x="11252" y="11033"/>
                </a:lnTo>
                <a:lnTo>
                  <a:pt x="10668" y="10911"/>
                </a:lnTo>
                <a:lnTo>
                  <a:pt x="10034" y="10790"/>
                </a:lnTo>
                <a:lnTo>
                  <a:pt x="9401" y="10717"/>
                </a:lnTo>
                <a:lnTo>
                  <a:pt x="9401" y="10717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777;p48"/>
          <p:cNvSpPr/>
          <p:nvPr/>
        </p:nvSpPr>
        <p:spPr>
          <a:xfrm flipH="1">
            <a:off x="6659216" y="2700444"/>
            <a:ext cx="558808" cy="485760"/>
          </a:xfrm>
          <a:custGeom>
            <a:avLst/>
            <a:gdLst/>
            <a:ahLst/>
            <a:cxnLst/>
            <a:rect l="l" t="t" r="r" b="b"/>
            <a:pathLst>
              <a:path w="16173" h="14711" fill="none" extrusionOk="0">
                <a:moveTo>
                  <a:pt x="8087" y="1"/>
                </a:moveTo>
                <a:lnTo>
                  <a:pt x="8087" y="1"/>
                </a:lnTo>
                <a:lnTo>
                  <a:pt x="7672" y="1"/>
                </a:lnTo>
                <a:lnTo>
                  <a:pt x="7258" y="25"/>
                </a:lnTo>
                <a:lnTo>
                  <a:pt x="6844" y="74"/>
                </a:lnTo>
                <a:lnTo>
                  <a:pt x="6455" y="122"/>
                </a:lnTo>
                <a:lnTo>
                  <a:pt x="6065" y="195"/>
                </a:lnTo>
                <a:lnTo>
                  <a:pt x="5675" y="293"/>
                </a:lnTo>
                <a:lnTo>
                  <a:pt x="5310" y="415"/>
                </a:lnTo>
                <a:lnTo>
                  <a:pt x="4945" y="536"/>
                </a:lnTo>
                <a:lnTo>
                  <a:pt x="4579" y="658"/>
                </a:lnTo>
                <a:lnTo>
                  <a:pt x="4238" y="829"/>
                </a:lnTo>
                <a:lnTo>
                  <a:pt x="3897" y="975"/>
                </a:lnTo>
                <a:lnTo>
                  <a:pt x="3557" y="1170"/>
                </a:lnTo>
                <a:lnTo>
                  <a:pt x="3240" y="1364"/>
                </a:lnTo>
                <a:lnTo>
                  <a:pt x="2948" y="1559"/>
                </a:lnTo>
                <a:lnTo>
                  <a:pt x="2655" y="1778"/>
                </a:lnTo>
                <a:lnTo>
                  <a:pt x="2363" y="1998"/>
                </a:lnTo>
                <a:lnTo>
                  <a:pt x="2095" y="2241"/>
                </a:lnTo>
                <a:lnTo>
                  <a:pt x="1852" y="2485"/>
                </a:lnTo>
                <a:lnTo>
                  <a:pt x="1608" y="2753"/>
                </a:lnTo>
                <a:lnTo>
                  <a:pt x="1389" y="3021"/>
                </a:lnTo>
                <a:lnTo>
                  <a:pt x="1170" y="3288"/>
                </a:lnTo>
                <a:lnTo>
                  <a:pt x="975" y="3581"/>
                </a:lnTo>
                <a:lnTo>
                  <a:pt x="804" y="3873"/>
                </a:lnTo>
                <a:lnTo>
                  <a:pt x="634" y="4190"/>
                </a:lnTo>
                <a:lnTo>
                  <a:pt x="488" y="4506"/>
                </a:lnTo>
                <a:lnTo>
                  <a:pt x="366" y="4823"/>
                </a:lnTo>
                <a:lnTo>
                  <a:pt x="244" y="5139"/>
                </a:lnTo>
                <a:lnTo>
                  <a:pt x="171" y="5480"/>
                </a:lnTo>
                <a:lnTo>
                  <a:pt x="98" y="5821"/>
                </a:lnTo>
                <a:lnTo>
                  <a:pt x="49" y="6162"/>
                </a:lnTo>
                <a:lnTo>
                  <a:pt x="1" y="6503"/>
                </a:lnTo>
                <a:lnTo>
                  <a:pt x="1" y="6869"/>
                </a:lnTo>
                <a:lnTo>
                  <a:pt x="1" y="6869"/>
                </a:lnTo>
                <a:lnTo>
                  <a:pt x="1" y="7234"/>
                </a:lnTo>
                <a:lnTo>
                  <a:pt x="49" y="7624"/>
                </a:lnTo>
                <a:lnTo>
                  <a:pt x="98" y="7989"/>
                </a:lnTo>
                <a:lnTo>
                  <a:pt x="196" y="8330"/>
                </a:lnTo>
                <a:lnTo>
                  <a:pt x="293" y="8695"/>
                </a:lnTo>
                <a:lnTo>
                  <a:pt x="415" y="9036"/>
                </a:lnTo>
                <a:lnTo>
                  <a:pt x="561" y="9377"/>
                </a:lnTo>
                <a:lnTo>
                  <a:pt x="731" y="9718"/>
                </a:lnTo>
                <a:lnTo>
                  <a:pt x="902" y="10035"/>
                </a:lnTo>
                <a:lnTo>
                  <a:pt x="1097" y="10327"/>
                </a:lnTo>
                <a:lnTo>
                  <a:pt x="1340" y="10644"/>
                </a:lnTo>
                <a:lnTo>
                  <a:pt x="1559" y="10936"/>
                </a:lnTo>
                <a:lnTo>
                  <a:pt x="1827" y="11204"/>
                </a:lnTo>
                <a:lnTo>
                  <a:pt x="2095" y="11472"/>
                </a:lnTo>
                <a:lnTo>
                  <a:pt x="2387" y="11740"/>
                </a:lnTo>
                <a:lnTo>
                  <a:pt x="2680" y="11983"/>
                </a:lnTo>
                <a:lnTo>
                  <a:pt x="2680" y="11983"/>
                </a:lnTo>
                <a:lnTo>
                  <a:pt x="2485" y="12349"/>
                </a:lnTo>
                <a:lnTo>
                  <a:pt x="2266" y="12714"/>
                </a:lnTo>
                <a:lnTo>
                  <a:pt x="2022" y="13104"/>
                </a:lnTo>
                <a:lnTo>
                  <a:pt x="1706" y="13469"/>
                </a:lnTo>
                <a:lnTo>
                  <a:pt x="1365" y="13834"/>
                </a:lnTo>
                <a:lnTo>
                  <a:pt x="1170" y="14005"/>
                </a:lnTo>
                <a:lnTo>
                  <a:pt x="951" y="14151"/>
                </a:lnTo>
                <a:lnTo>
                  <a:pt x="731" y="14297"/>
                </a:lnTo>
                <a:lnTo>
                  <a:pt x="512" y="14443"/>
                </a:lnTo>
                <a:lnTo>
                  <a:pt x="269" y="14540"/>
                </a:lnTo>
                <a:lnTo>
                  <a:pt x="1" y="14662"/>
                </a:lnTo>
                <a:lnTo>
                  <a:pt x="1" y="14662"/>
                </a:lnTo>
                <a:lnTo>
                  <a:pt x="122" y="14662"/>
                </a:lnTo>
                <a:lnTo>
                  <a:pt x="488" y="14711"/>
                </a:lnTo>
                <a:lnTo>
                  <a:pt x="1024" y="14711"/>
                </a:lnTo>
                <a:lnTo>
                  <a:pt x="1365" y="14711"/>
                </a:lnTo>
                <a:lnTo>
                  <a:pt x="1706" y="14687"/>
                </a:lnTo>
                <a:lnTo>
                  <a:pt x="2095" y="14614"/>
                </a:lnTo>
                <a:lnTo>
                  <a:pt x="2485" y="14540"/>
                </a:lnTo>
                <a:lnTo>
                  <a:pt x="2899" y="14419"/>
                </a:lnTo>
                <a:lnTo>
                  <a:pt x="3313" y="14273"/>
                </a:lnTo>
                <a:lnTo>
                  <a:pt x="3751" y="14078"/>
                </a:lnTo>
                <a:lnTo>
                  <a:pt x="4165" y="13834"/>
                </a:lnTo>
                <a:lnTo>
                  <a:pt x="4579" y="13566"/>
                </a:lnTo>
                <a:lnTo>
                  <a:pt x="4969" y="13201"/>
                </a:lnTo>
                <a:lnTo>
                  <a:pt x="4969" y="13201"/>
                </a:lnTo>
                <a:lnTo>
                  <a:pt x="5334" y="13323"/>
                </a:lnTo>
                <a:lnTo>
                  <a:pt x="5700" y="13444"/>
                </a:lnTo>
                <a:lnTo>
                  <a:pt x="6089" y="13518"/>
                </a:lnTo>
                <a:lnTo>
                  <a:pt x="6479" y="13591"/>
                </a:lnTo>
                <a:lnTo>
                  <a:pt x="6869" y="13664"/>
                </a:lnTo>
                <a:lnTo>
                  <a:pt x="7258" y="13712"/>
                </a:lnTo>
                <a:lnTo>
                  <a:pt x="7672" y="13737"/>
                </a:lnTo>
                <a:lnTo>
                  <a:pt x="8087" y="13737"/>
                </a:lnTo>
                <a:lnTo>
                  <a:pt x="8087" y="13737"/>
                </a:lnTo>
                <a:lnTo>
                  <a:pt x="8501" y="13737"/>
                </a:lnTo>
                <a:lnTo>
                  <a:pt x="8915" y="13712"/>
                </a:lnTo>
                <a:lnTo>
                  <a:pt x="9329" y="13664"/>
                </a:lnTo>
                <a:lnTo>
                  <a:pt x="9718" y="13591"/>
                </a:lnTo>
                <a:lnTo>
                  <a:pt x="10108" y="13518"/>
                </a:lnTo>
                <a:lnTo>
                  <a:pt x="10498" y="13420"/>
                </a:lnTo>
                <a:lnTo>
                  <a:pt x="10863" y="13323"/>
                </a:lnTo>
                <a:lnTo>
                  <a:pt x="11228" y="13201"/>
                </a:lnTo>
                <a:lnTo>
                  <a:pt x="11594" y="13055"/>
                </a:lnTo>
                <a:lnTo>
                  <a:pt x="11935" y="12909"/>
                </a:lnTo>
                <a:lnTo>
                  <a:pt x="12276" y="12738"/>
                </a:lnTo>
                <a:lnTo>
                  <a:pt x="12617" y="12568"/>
                </a:lnTo>
                <a:lnTo>
                  <a:pt x="12933" y="12373"/>
                </a:lnTo>
                <a:lnTo>
                  <a:pt x="13225" y="12178"/>
                </a:lnTo>
                <a:lnTo>
                  <a:pt x="13518" y="11959"/>
                </a:lnTo>
                <a:lnTo>
                  <a:pt x="13810" y="11715"/>
                </a:lnTo>
                <a:lnTo>
                  <a:pt x="14078" y="11496"/>
                </a:lnTo>
                <a:lnTo>
                  <a:pt x="14321" y="11228"/>
                </a:lnTo>
                <a:lnTo>
                  <a:pt x="14565" y="10985"/>
                </a:lnTo>
                <a:lnTo>
                  <a:pt x="14784" y="10717"/>
                </a:lnTo>
                <a:lnTo>
                  <a:pt x="15003" y="10424"/>
                </a:lnTo>
                <a:lnTo>
                  <a:pt x="15198" y="10132"/>
                </a:lnTo>
                <a:lnTo>
                  <a:pt x="15369" y="9840"/>
                </a:lnTo>
                <a:lnTo>
                  <a:pt x="15539" y="9548"/>
                </a:lnTo>
                <a:lnTo>
                  <a:pt x="15685" y="9231"/>
                </a:lnTo>
                <a:lnTo>
                  <a:pt x="15807" y="8914"/>
                </a:lnTo>
                <a:lnTo>
                  <a:pt x="15929" y="8574"/>
                </a:lnTo>
                <a:lnTo>
                  <a:pt x="16002" y="8257"/>
                </a:lnTo>
                <a:lnTo>
                  <a:pt x="16075" y="7916"/>
                </a:lnTo>
                <a:lnTo>
                  <a:pt x="16124" y="7575"/>
                </a:lnTo>
                <a:lnTo>
                  <a:pt x="16172" y="7210"/>
                </a:lnTo>
                <a:lnTo>
                  <a:pt x="16172" y="6869"/>
                </a:lnTo>
                <a:lnTo>
                  <a:pt x="16172" y="6869"/>
                </a:lnTo>
                <a:lnTo>
                  <a:pt x="16172" y="6503"/>
                </a:lnTo>
                <a:lnTo>
                  <a:pt x="16124" y="6162"/>
                </a:lnTo>
                <a:lnTo>
                  <a:pt x="16075" y="5821"/>
                </a:lnTo>
                <a:lnTo>
                  <a:pt x="16002" y="5480"/>
                </a:lnTo>
                <a:lnTo>
                  <a:pt x="15929" y="5139"/>
                </a:lnTo>
                <a:lnTo>
                  <a:pt x="15807" y="4823"/>
                </a:lnTo>
                <a:lnTo>
                  <a:pt x="15685" y="4506"/>
                </a:lnTo>
                <a:lnTo>
                  <a:pt x="15539" y="4190"/>
                </a:lnTo>
                <a:lnTo>
                  <a:pt x="15369" y="3873"/>
                </a:lnTo>
                <a:lnTo>
                  <a:pt x="15198" y="3581"/>
                </a:lnTo>
                <a:lnTo>
                  <a:pt x="15003" y="3288"/>
                </a:lnTo>
                <a:lnTo>
                  <a:pt x="14784" y="3021"/>
                </a:lnTo>
                <a:lnTo>
                  <a:pt x="14565" y="2753"/>
                </a:lnTo>
                <a:lnTo>
                  <a:pt x="14321" y="2485"/>
                </a:lnTo>
                <a:lnTo>
                  <a:pt x="14078" y="2241"/>
                </a:lnTo>
                <a:lnTo>
                  <a:pt x="13810" y="1998"/>
                </a:lnTo>
                <a:lnTo>
                  <a:pt x="13518" y="1778"/>
                </a:lnTo>
                <a:lnTo>
                  <a:pt x="13225" y="1559"/>
                </a:lnTo>
                <a:lnTo>
                  <a:pt x="12933" y="1364"/>
                </a:lnTo>
                <a:lnTo>
                  <a:pt x="12617" y="1170"/>
                </a:lnTo>
                <a:lnTo>
                  <a:pt x="12276" y="975"/>
                </a:lnTo>
                <a:lnTo>
                  <a:pt x="11935" y="829"/>
                </a:lnTo>
                <a:lnTo>
                  <a:pt x="11594" y="658"/>
                </a:lnTo>
                <a:lnTo>
                  <a:pt x="11228" y="536"/>
                </a:lnTo>
                <a:lnTo>
                  <a:pt x="10863" y="415"/>
                </a:lnTo>
                <a:lnTo>
                  <a:pt x="10498" y="293"/>
                </a:lnTo>
                <a:lnTo>
                  <a:pt x="10108" y="195"/>
                </a:lnTo>
                <a:lnTo>
                  <a:pt x="9718" y="122"/>
                </a:lnTo>
                <a:lnTo>
                  <a:pt x="9329" y="74"/>
                </a:lnTo>
                <a:lnTo>
                  <a:pt x="8915" y="25"/>
                </a:lnTo>
                <a:lnTo>
                  <a:pt x="8501" y="1"/>
                </a:lnTo>
                <a:lnTo>
                  <a:pt x="8087" y="1"/>
                </a:lnTo>
                <a:lnTo>
                  <a:pt x="8087" y="1"/>
                </a:lnTo>
                <a:close/>
              </a:path>
            </a:pathLst>
          </a:custGeom>
          <a:noFill/>
          <a:ln w="38100" cap="rnd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1448;p49"/>
          <p:cNvSpPr txBox="1"/>
          <p:nvPr/>
        </p:nvSpPr>
        <p:spPr>
          <a:xfrm>
            <a:off x="539552" y="2744269"/>
            <a:ext cx="2376264" cy="5396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1448;p49"/>
          <p:cNvSpPr txBox="1"/>
          <p:nvPr/>
        </p:nvSpPr>
        <p:spPr>
          <a:xfrm>
            <a:off x="6155668" y="4351362"/>
            <a:ext cx="2376264" cy="5396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03;p21"/>
          <p:cNvSpPr txBox="1">
            <a:spLocks/>
          </p:cNvSpPr>
          <p:nvPr/>
        </p:nvSpPr>
        <p:spPr>
          <a:xfrm>
            <a:off x="597384" y="2479154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1. Emisor</a:t>
            </a:r>
          </a:p>
        </p:txBody>
      </p:sp>
      <p:sp>
        <p:nvSpPr>
          <p:cNvPr id="30" name="Google Shape;203;p21"/>
          <p:cNvSpPr txBox="1">
            <a:spLocks/>
          </p:cNvSpPr>
          <p:nvPr/>
        </p:nvSpPr>
        <p:spPr>
          <a:xfrm>
            <a:off x="6214008" y="40633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4. Receptor</a:t>
            </a:r>
          </a:p>
        </p:txBody>
      </p:sp>
      <p:sp>
        <p:nvSpPr>
          <p:cNvPr id="31" name="Google Shape;1445;p49"/>
          <p:cNvSpPr txBox="1"/>
          <p:nvPr/>
        </p:nvSpPr>
        <p:spPr>
          <a:xfrm>
            <a:off x="3602761" y="4315782"/>
            <a:ext cx="1520606" cy="53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</a:pPr>
            <a:endParaRPr sz="1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203;p21"/>
          <p:cNvSpPr txBox="1">
            <a:spLocks/>
          </p:cNvSpPr>
          <p:nvPr/>
        </p:nvSpPr>
        <p:spPr>
          <a:xfrm>
            <a:off x="3275856" y="406333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5. Respuesta</a:t>
            </a:r>
          </a:p>
        </p:txBody>
      </p:sp>
      <p:cxnSp>
        <p:nvCxnSpPr>
          <p:cNvPr id="34" name="33 Conector recto"/>
          <p:cNvCxnSpPr/>
          <p:nvPr/>
        </p:nvCxnSpPr>
        <p:spPr>
          <a:xfrm flipH="1">
            <a:off x="1691680" y="2154260"/>
            <a:ext cx="1131654" cy="1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" name="2 Conector recto"/>
          <p:cNvCxnSpPr/>
          <p:nvPr/>
        </p:nvCxnSpPr>
        <p:spPr>
          <a:xfrm flipV="1">
            <a:off x="1712686" y="2154262"/>
            <a:ext cx="0" cy="59000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44" name="43 Conector recto"/>
          <p:cNvCxnSpPr/>
          <p:nvPr/>
        </p:nvCxnSpPr>
        <p:spPr>
          <a:xfrm flipV="1">
            <a:off x="7728534" y="2139702"/>
            <a:ext cx="0" cy="489497"/>
          </a:xfrm>
          <a:prstGeom prst="line">
            <a:avLst/>
          </a:prstGeom>
          <a:effectLst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32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Escuchamos u oímos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4" name="Google Shape;220;p22"/>
          <p:cNvSpPr txBox="1">
            <a:spLocks/>
          </p:cNvSpPr>
          <p:nvPr/>
        </p:nvSpPr>
        <p:spPr>
          <a:xfrm>
            <a:off x="4788024" y="1563638"/>
            <a:ext cx="4104456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Oír es percibir el sonido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Oír pero pensar en otra cosa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Oír pero querer adelantarnos 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Oír pero sin interés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Oír pero tener prisa</a:t>
            </a:r>
            <a:br>
              <a:rPr lang="es-MX" sz="2000" dirty="0" smtClean="0">
                <a:latin typeface="Calibri" pitchFamily="34" charset="0"/>
              </a:rPr>
            </a:br>
            <a:endParaRPr lang="es-MX" sz="2000" dirty="0">
              <a:latin typeface="Calibri" pitchFamily="34" charset="0"/>
            </a:endParaRPr>
          </a:p>
          <a:p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563638"/>
            <a:ext cx="4032448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Escuchar es prestar atención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Palabras, conceptos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Creencias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Experiencias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Sentimientos </a:t>
            </a: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Tipos de escucha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855306"/>
            <a:ext cx="273630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Escucha activa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Lenguaje corporal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Contacto visual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Espacio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Da tiempo</a:t>
            </a:r>
          </a:p>
          <a:p>
            <a:endParaRPr lang="es-MX" sz="20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6" name="Google Shape;220;p22"/>
          <p:cNvSpPr txBox="1">
            <a:spLocks/>
          </p:cNvSpPr>
          <p:nvPr/>
        </p:nvSpPr>
        <p:spPr>
          <a:xfrm>
            <a:off x="3347864" y="1851670"/>
            <a:ext cx="273630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Escucha Selectiva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Escucha partes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Interrumpe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Presurosa 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Argumentativa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endParaRPr lang="es-MX" sz="2000" dirty="0" smtClean="0">
              <a:latin typeface="Calibri" pitchFamily="34" charset="0"/>
            </a:endParaRPr>
          </a:p>
        </p:txBody>
      </p:sp>
      <p:sp>
        <p:nvSpPr>
          <p:cNvPr id="17" name="Google Shape;220;p22"/>
          <p:cNvSpPr txBox="1">
            <a:spLocks/>
          </p:cNvSpPr>
          <p:nvPr/>
        </p:nvSpPr>
        <p:spPr>
          <a:xfrm>
            <a:off x="6300192" y="1855306"/>
            <a:ext cx="2736304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sz="2400" dirty="0" smtClean="0">
                <a:latin typeface="Calibri" pitchFamily="34" charset="0"/>
              </a:rPr>
              <a:t>Escucha Pasiva</a:t>
            </a:r>
          </a:p>
          <a:p>
            <a:pPr algn="ctr"/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Oye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Habla más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Sin tiempo</a:t>
            </a:r>
          </a:p>
          <a:p>
            <a:pPr indent="-457200">
              <a:buFont typeface="Arial" pitchFamily="34" charset="0"/>
              <a:buChar char="•"/>
            </a:pPr>
            <a:endParaRPr lang="es-MX" sz="2000" dirty="0">
              <a:latin typeface="Calibri" pitchFamily="34" charset="0"/>
            </a:endParaRPr>
          </a:p>
          <a:p>
            <a:pPr indent="-457200">
              <a:buFont typeface="Arial" pitchFamily="34" charset="0"/>
              <a:buChar char="•"/>
            </a:pPr>
            <a:r>
              <a:rPr lang="es-MX" sz="2000" dirty="0" smtClean="0">
                <a:latin typeface="Calibri" pitchFamily="34" charset="0"/>
              </a:rPr>
              <a:t>Sin interés</a:t>
            </a:r>
          </a:p>
        </p:txBody>
      </p:sp>
    </p:spTree>
    <p:extLst>
      <p:ext uri="{BB962C8B-B14F-4D97-AF65-F5344CB8AC3E}">
        <p14:creationId xmlns:p14="http://schemas.microsoft.com/office/powerpoint/2010/main" val="372748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>
            <a:spLocks noGrp="1"/>
          </p:cNvSpPr>
          <p:nvPr>
            <p:ph type="ctrTitle" idx="4294967295"/>
          </p:nvPr>
        </p:nvSpPr>
        <p:spPr>
          <a:xfrm>
            <a:off x="469776" y="1203598"/>
            <a:ext cx="604644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 smtClean="0">
                <a:solidFill>
                  <a:schemeClr val="accent6"/>
                </a:solidFill>
                <a:latin typeface="Calibri" pitchFamily="34" charset="0"/>
              </a:rPr>
              <a:t>Saber escuchar es saber dialogar</a:t>
            </a:r>
            <a:endParaRPr sz="6000" dirty="0">
              <a:solidFill>
                <a:schemeClr val="accent6"/>
              </a:solidFill>
              <a:latin typeface="Calibri" pitchFamily="34" charset="0"/>
            </a:endParaRPr>
          </a:p>
        </p:txBody>
      </p:sp>
      <p:sp>
        <p:nvSpPr>
          <p:cNvPr id="171" name="Google Shape;171;p19"/>
          <p:cNvSpPr txBox="1">
            <a:spLocks noGrp="1"/>
          </p:cNvSpPr>
          <p:nvPr>
            <p:ph type="subTitle" idx="4294967295"/>
          </p:nvPr>
        </p:nvSpPr>
        <p:spPr>
          <a:xfrm>
            <a:off x="685800" y="2724190"/>
            <a:ext cx="6658000" cy="150374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La respuesta del receptor da 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pie a la siguiente parte del mensaje</a:t>
            </a: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lvl="0" indent="-342900" algn="l" rtl="0">
              <a:spcBef>
                <a:spcPts val="600"/>
              </a:spcBef>
              <a:spcAft>
                <a:spcPts val="0"/>
              </a:spcAft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Sin respuestas no hay diálogo, </a:t>
            </a:r>
            <a:br>
              <a:rPr lang="es-MX" sz="2400" dirty="0" smtClean="0">
                <a:latin typeface="Calibri" pitchFamily="34" charset="0"/>
              </a:rPr>
            </a:br>
            <a:r>
              <a:rPr lang="es-MX" sz="2400" dirty="0" smtClean="0">
                <a:latin typeface="Calibri" pitchFamily="34" charset="0"/>
              </a:rPr>
              <a:t>hay monólogo o discurso</a:t>
            </a:r>
          </a:p>
        </p:txBody>
      </p:sp>
      <p:sp>
        <p:nvSpPr>
          <p:cNvPr id="183" name="Google Shape;183;p1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50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AutoShape 2" descr="Icono De Cruz, Religión Ilustración Diseño Ilustración del Vector -  Ilustración de voluntad, medio: 168585131"/>
          <p:cNvSpPr>
            <a:spLocks noChangeAspect="1" noChangeArrowheads="1"/>
          </p:cNvSpPr>
          <p:nvPr/>
        </p:nvSpPr>
        <p:spPr bwMode="auto">
          <a:xfrm>
            <a:off x="155575" y="-982663"/>
            <a:ext cx="205740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" name="AutoShape 2" descr="Iglesia logo cristiano signo símbolos la cruz de Jes - vector de stock |  Crushpixel"/>
          <p:cNvSpPr>
            <a:spLocks noChangeAspect="1" noChangeArrowheads="1"/>
          </p:cNvSpPr>
          <p:nvPr/>
        </p:nvSpPr>
        <p:spPr bwMode="auto">
          <a:xfrm>
            <a:off x="155575" y="-852488"/>
            <a:ext cx="25527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" name="AutoShape 2" descr="data:image/png;base64,iVBORw0KGgoAAAANSUhEUgAAARwAAACyCAMAAACnS4D4AAABLFBMVEX///8Rdq4AAAD7+/sAca8Nd6vk5OSkpKT5+fkQdrAKCgoQEBAXFxcUFBQICAgODg4cHBzy8vLd3d3q6upKSkrJycmurq4lJSW1tbVERETMzMx6enqfn583NzdYWFiQkJCNjY3V1dWFhYVfX18pKSlubm5oaGhaWlq/v78yMjJzc3Ozs7M+Pj6ZmZlPT08oKCgAaaQAd6QAba6ew9EpgrBFjr6HsMiz0OEAZKgkf7QVe7IQdbZ4r8zj7ejE3eLO5Otoo8Y3i7Ghzthvo86WxNiQs9Pc8fna5PBgoLySw9SsyNl0rsnF29+iw9pUlLdDh7hzscGoyeF4utUAY6x4osPC1uT///O91NClts1jrdKu1eEeh7KFsdwAWqZJiKvG0t2bwOGKscI7kq7Fz+49HdL1AAAV30lEQVR4nO1diXvayJIXJQmEbnHfNxgwEIxtiI8keBI7GTuxJzP2e2+S3cl7u////7DdkjgtULckkux8/GY+xwa1urrUdXR1VYth9thjjz322GOPPfbYY4899thjjz3+bjCMeDxuGILA/mhKMAREifXj+yOeLOTrxQwioprs5w86YEG0/5V6zVoqZ/wAsvr5bj47I8OCnOjm84Xkd6ImWZMxIyQF8jruXRVFTVRVAB10DVRVtf8EOZ+KfR+SMIxIEVOT1nTZ7F61fpjEYGoShzuf00ZZBj2tWxAl/JDUYqmVr5X7kUKhXyhXKrV8fdAw2Ye+Tedz30XOjBqasLi/RiNhUtOv1Cr4R7eebaQRNZomy/3dknIIoABkMWdkFbRsPpWMO01Y1qimalnVJDhdq9J3xDJUA0mJiK50vh032OftWMEIZ5oNfEXbqasgWJZps7VGEdKFeAp0ERoVV61iJCtIHSkiDJK0nbE0mt04ABl67e0NhFQaXZV36sovd1imBsWWPkin0B8RgDzpbAgXOkjAoE6sEPGDZDGIaQvrqgYpggv7aPL0lgjBXQhUXTlCYNuQOGgkOtat6SxRtYmkSyTUzUgGELUCBcFVNCFKZASFOyDJ8dlfArL0rP95wwhCQio1ErpHgxgvgaLF3a9jbObQ8CYHElSIr64vESIg0UXiS9x2I2JSopiFCPH17Jpk5EE8IGxJN9FjcjabolCqeVDmj9jsirinTYjX6uleFoDUbWHX/kUoaZAja0vFG6PUbGXWutqOPPJRl3ryzZwcZBPFYq9NanPYeceLrmMgNonaUskUk2+Wyow5ROJGdRWadlcB8KYKiXS2JGdJr2dtG7DKnYQERI2pNGSkNSjNBknajO0opm1jg1DGTAWyPYVG38xcuJUHUwYgUedU5LYPWi+sm7IUXmMcmbdYQM4fEy+KJRjQ3AqTas6bJZIjBCqL8mGG081s1X4GNBLSBuVFILoYiUiz2NMPqZqwLLP4zwYBcyj1DdMr1jOziUrVMA+9GhNIcKVVLBbJfJQ57EmzwhwCsaLkTR4afcZkDkvJHGaQaJC41K6o9To9OkfJonSdOQduCpnWeKRA7swmKUslVkggsx1Cz2IrcsVOg9IvXrLkC4rZF1rJpRnd+GKgQ3XWE8sIFKqcFZiMIhPZh623Yeo9ehbb3FlZ74ZBlrcJJ9Y3VBO0ALqSZWYTjoax6FqjI8tAHSpYuw2T1HQi32293eLnDBVQOltaUDtkQi2tA+vYlQtxqKMYyMU+VXcOt2HKDeI1wzoF6wR3AcpbLqc2HnFFeeHckwtlqCdDkdOU3a3dBHeqiwk/N1lBQ5ecxXymN+iAVmtOgb2tmHlfTB+gRtt4GYI5/aDg5x4ryEgb3GxPa5wkaHV6Gua+X0eGMH3zGUyK2yDWKj5usgqQBhu68hBUKSoeRrd4DDnChfCG+2AlEMHR4p73m6yiKYqOcuVlAZgD1SEe7IalngYSULq2q3fCbq2ui10f91hBCja4BR4c+bxHsZh31Qbwaa/6iDlBuJIWYr7pmYPdJKLk0BSfIpECXdaD23AWJeKgkAuSQLTfsA011Y9KZvDc0yXC2C8JmqIW0J51Oe1zZCZ/6WIN60BuNkWUyxUblQ41WqIvJw4jvMUpJUOBPKpOAK9K57nCTgTgnHpylJbREuUgc1zSkpcx1cTM+kcdseWbGMmvTtfdAg10aGlAz+sawPojZhsBMEf2yRwDVF9LkHUgpUMdKMiAg0vTE/0/NNWnWOVEeDaj/SBMz2wc1DLVXnxZ+dU13wrZ94PPqGpgLqCJIumu8Bw9xVp8x1YmXU30Hcir+nWVCDebyEHNHGQuzTWUocrLEQrk/FPHK9bQ92uI8yLRNiUx4rRhFEOTwTTkWWmlpQCaX43c0XwuH1qi7pOEVZRpFXLZnvt9UC1mRMwJIxxIus85HYOOUvF1h7rY8NV+DXGQ6ZjNKkp61tD0AbpgWq48yIpPoWiDLIOHbMUF6uqWoDg9WiKlpsjYE6drNyyA0hCwoVESBz7FSjg40P2Zq7oYJHPi1HGGuqYaZkPNbBgGWcIRKrRmDMLD6Ei+tE6wOqdAq3FYkOpWQ8mcOHU7pk6SlECAuqj5ad4N1FohTUGnRHO2VPXSEv4nZvMKq2k/Ic4Zurqv0aFlTYDrTmrmFCz1G5cl09epqfaEyasQRIpEl9I8rOFQ96fQV9GnfeB5VcHcTNoeX3HmmSDmBEFPU5T8NM8Fo/lsJIEyzychmmFVO6hkwCynNqCZU9dEP82DXZUbkkZnrRpWwKQC5pZObr5kCGhVk5D8rV7TlMPZjqZGJ6V2rK6r6niiZOZBVlsX+UVH8xfv7/pf/S6hCgoVOfYCqqmainPBnBQEoQoFXfW3JXfof/W7jKZKtfcuW/E+pJexzWzP3aRgVGHY7zZaHILb8GSsRTaF+9ZJmzrHtnIxmO2ExEGt+CfGv5/dkwLc1DOzXBvkhqapdPDFthQJoNl7/+wL0efGAYb/nZVCsHKF3UryFWPNskqzRJiSNrPgpUYAjk5d8/vc4753d9ZAkwxvq2BBt2xmah7YLGiif40M/i1xyV+qxjPYyfVEiCmquSnZ0swZJICctqZOFUTfKQnVABKz2nO/1CPWs7baQJ5OoLwo2jSYvJgFlJF7KDlF4agSxGpBLO07ir/F57NS1qZIHPav2A5NQ7ZoQLRYT7vsqAqpzkMAvykoGCnPG+4balkNSZYJ7xCzPYmUHZgPzzb44qAUnXoiZ04BgkiRYF94TPYWhA0FpmXyZIuErfGKitUkCXatQQ3Ug/lNcKE1ZVVJG2QlCB8lBU7l2O6wCkwdCI6Tu6Zte+pU0VhMLhmz+3VUaSGdtFWzyK+UgnBRUJetUseT4dyUep3aYCdMuVhrkVAsrVMGqbMyf43B8lYGJW+E4mCQ8pKKuAp8g1i96WXqOCqBcL+LjwRZ9w5y+b5T2SzWOvIL84PmMx3R1eaeIGWSNxtvmWWzPuvRTEXHdBslD8rLiWC0TELisJpvZrSbGuAgxIybK63mLnW+tMbR2jzkRcsbXHxYYGiqZp1vY9ZRCEU1S18740BxEk0aOVFYGqWRqUsgalitsc+rZjF6m4rqI7PABWV9OIuDDZ0c87wrOsxqdWJZcf25ubd16BoZn+VjfuKpAwBNBDhIxeeTfL0ddqkd5211LmiUpSFo0g1aRgAlsHYtUzvdaVLZc8enIshLOfXhyABxRkVS0zZsmp1rWWMb1qqCat6NuoYRYdAczAstfWBWi1iGZoeCO6zzGS/zqGusX7Q4k7fjV/OqR4fCsljFedaWcGUky9BVhmKEE/V8UMwxb1FvyWlyydqgBOwVZF9HnAFo1BaKjLV1P03VXQE7k5RVsyZSxXrbOhzAD3NmxOL+K6BIhLu5G61H2wy+hZEHBr3yiu/ELmpZiSkO40UFfTkScty0uuD/tIalWlbsachkq6zNvWZAxDq03is82z1YiBS5V99TSx7mDWsc6C2GtjLU6UazoVrlbTIQRJSdH0ksVavrkN4YJljqiZjiCGS9rAEirYMcMxuUH6wUmOZEgrnjyJtYB3l/GvJnXJ1JGh0pFMFD0jcLva7Vk38sDzWuuWZDOdspkHQF9FbEMnixQQIjO0cPI0k5zXF97sDDBkIZ+0fBHPOxCrdtuU0nJ4AuDxZc7YL4HJQVgeb8NECh3tFFTiVlG2JG5sWtCUjChpLEFk7i68zOiKtmE8+RpUxsMm14mT6I26JOPCeOL4a37vJtNo+RBsjI6Qtuh9A62ott0GY9Zqhz7yiEPbs1NWHLjbBTrAdXiW33lANZp1EfeKXmYZVIiDKo2zIctt4nadcrdwcR/9s9dk81oNr9tM+k8tSVOzKq6nU/TShalIXx4cDFfkBVbgmacwJbAD7KyV2R0z0HXweiXThVSyOnB62tykHk1BnI+SJNGKuA1NuBDZ+jaqe90qO9UIVsroa8QgmvPZO+ia0iVUZm6VIgi4Fu364j6aGezALyApYpi/URf9IKyN22zz0SXK5GEk6pQifI/E8HeE+Qfp5lFo4kAPmDKtQPfeWPFcj2HVua3wOF3JCQPG6GxUGsPP/USNUBH3sAB37EqygRZBQbSsAJI89Aeozmc7RBdn5uQrupg+prV7+mEuznxwLZAN6GOmVC6ALtLZvAbDLvqwCeKIMyE0ia5RYgW+X1+IZgE75X0SaxEsEeIOCArPcaMMNvos8W5EiY0w8me3kjCkCTulutLhNTDSQF1BnJTfpsGQGldm9CldChMNEWzVVCt9KPpFKR8gACLTJZRYXk3u0dyjUSDF0mXzoUTAOt4b0pE5q2O6mqKiTpUAbNo6VGTyMvfI6ArvUz/XovbXMn3Qq2fH8J4SLZQyuAlNgVd+qgEluqMDR0SwuwRjgci4XjO1vvxbsvHF924YASWs7VdsIetKItEo+wLquB5nZvRhuvzwj9UiEBCpC+gYKOCKsylwgxSAd6tMwmxA/r0IAEucBmOkjxNP2udNcRozI2+R1apjmMFE7TSFNG9irm24wC5Y/QkymIEPwfVOeKZMt6B9IBrfhilqZFkIlfl+OKJugUaYGFnXoUCPFyA/sGWrPtRb0amRJirArZVCDTJ7WaE+2GohLs+SBryNXN12yVMt4NTzxSBFVBPrt/nznudDLUZlR3uIpimMMiSBrIBb/xzmreZLFv9yshUZ03WN7dIkYoqKCoUA8kosemEJ/T3jI15sjQbQ3hco7dvCPSKKvYUakFFyTPHUBaho539rA65SZhxnMMfiuEvvnmvH6wLm6sK6O7Fr0akD5tFa2HM90IEMGDeJEKfhkSr2Hl4024DFEhrQCaISspQY+h3UBGQfF30upGxPOQlmDgYV1RoT8yLhK0nxPGi6JdhseNPGgSdGklFk0c6vwgAZTgDv1nTJdfg/Iu93ER/1vYDFJOg76XY4PzYoBrq1gRSVRrp9u4JqpZ8vc6Wpidt2b9QfrwYr6P8Vt0lcF6eIc7lUuDiqA1iUTxVFPLok5+zP5A8ucHLpKgMqBDfpcStTyoeAlNHnKXuaNI2KGzqzaImZP09OaBORbpc7gIaUc2ynFQZYqVUs5yWViBNh2+p3gMZuNE3UUBFV7V7Sqk6DyoPihpwmE2RZOPgiFQviun7bHg2noD7LwntKoL7n0ua9gwqDzpaRuGKpnhTqs2mSqDOttRPWmKlTfAFsD9xGzPBR6bBpVVyFY/EbDj5HQU4EvbrZY3eVjqygDZ7fC8eZWnv56WEQOZ6ETWrGQ9fkre4B9CttT1UF6wUgNdU92UMTunzUtXGwZFtiaIgWiuIKnfQMyy9rkD9PU+Sz0JrsdNsHYZqpeSu82DYre+xG2Gimo5unR923VMRr0z8EDykoS4LtFYxq5h9MKdLU2IzpPomNnqtAWms1dV9ptijI5kdrXO4EBzOSvRLmATPFRrbh0UScylagZyNtSybu3ZJDVXKtUombMy0xdndG28fsYU6gJhl0F1JFe5Mg9K9WIp7bqig5ZOZ/5XaxLd35QzKymmrp52G1TFPQqeRnrJA28sktGio12nWpuza6+Pcz9e35o0AnW5puug3E/Jy2Gp8vAOybl5NRK9CkWz9Vfr1TWCI91mjKF6A6zroMKum0umVFHrG2ZhXZmDepp8gfXstYMd93dEzJ8D3cRxH5Trmaw6zjj34nrO2xymiVeNz2e6QfKOiJmDTDdv3Ac10LbHzav+g7YGceDC4WHG/L8ZzjvcDjIva4lSpdbN52u1SqVSLvf7hUIhEomkMA4zh4eHKQvos0K/3y+Xy+i6Wi2fz3e73WazhZAmOrqMdXyaGeSeR4JHqmBS7IKmtN0YHOgDHVRRVFUVrLw+TYZZ9qMCTkAXYiwqfmWiFEXneV4AHZ85pDv25ALJmT6AhJRY+2oxKElefCq5VClFSo2e6IUyDFHRdT2dfkH0zmpn5iS99r2NrHQP0oTXbi/WFGa2AJs+QTAMIx6Ph8M4/3EB/HcYfY6+tcIjLL1ntMGwGmGviHu5eq3R9hm/i5r9H9/VHnvssccee+yxxx577LHHHnvs8f8M3B4bwfB7bAQTioZCoSjHnZ2djzje+it6ETIRxX+aP0LWb/i7qPkbH118Nf9ypUEotPj2+W0cG/xst2HQT/6cu3yFJOz1CWd9GuW50HZwiI9/f2DmhIavmTfT6THLXFkfcr+cR7e0Qex7+27XhP0IrA8aMyd6zbx7Of52yb9/xUWPkIyNjBOeG/HRIcdHQ8MhmkmhUWjEYWHiQtN3SPxO70Kh0YhDF/Ej/D3Po7nEc9GLKBflhiEu+tNMLCQFSAwQaedcCP3Cod/wtLfUA/oWSRF3YV7Gh47weNHlaBBmW1Os4jfD98wr5s0R84E74s++fLg5G/16zD083Z5H+cnkgR/dfXz7+hMfuvj6dD01nj6e3d+FHj7+59PTFRf67ekS8ex+8it3Mf7y23D6+Pnd/Zfp6IdyZAnRk9O7aYi7e+AvL+5Orx75y4fTR/7Pk+H0ZHzKndyfhE5/f0DXcY+nUW56f3p5Or3nLy3JYXBz5t9T5uqPM2Y6uUV8vfl4cnN2Z9xzwvE/Pr188+32JnTFXjO34TE3fPPt9PH95WV0PBnefHp1c3sz/GAcMyfoFrfC7TH7iXn7JHz6x5tvzE8zc7jT48ndmBuPPx3ff/p4/89f//Xlw8fr16fTN3eTr0e/X/7J3374cvf73fR2evvh/t3F+MPd+N0vJ3PmHDHjy1d/TO4nT+NvUe5rnHv56mwyHj68/683IZ4d/vHq9HLy8v3D49No9P5k9Dh5OeXHk+jNy/G74Q03ebz5jePGr4bnJ/F3Lz9Onp7+m3k8Yc62K63vB/7hePLXp9GH68l4cv3t5N/Tfz2d3v4yffryavrh+Pz33/4c3r67P45dP11P7p8ebodfRvfXx3f/Dl1ELeaEhDcce/nqt8nkl2skdcLVGTOaXEfP2ZMQN7p5+OPN6d1k+P4vxJzhzVf+7ZuhcYWZMxx/5gz+ePJ1yL8cC8MP0zefX77//PTtJWbOyU/DnLMPx+9OuKvpX8dnx28fP539en95jH7w11e3V6H7P69CjyfRd58e/vP29Jf7s0v+Lnr19n8+/xWKWswJcZ+Zt0efp0fMnfH14ih6yTBjbnLNR48ZxhhOmWubOZdP98zrER96z7x+iZhjDMe3w1c8/5753yt2aLDM4z3DsmdP3/5gHq9+IubwUWRKouihIz08io54ZGiQ7QhdhC6wXuaR6UBKOjSKYvfO8t6ORty5aVHwzIke3TCT6a/M0/2Ys9w829/hT9DciYbOTd8oGjoLmV9w59ZV+BL0UejsLHoW5U/P0SdIp309iV6dnF/9NDrHDywnkJ8YrDHmuaPV521zIGS7jfzzEZuf4o9Ntpn20f5/14R/D5jMwQ7ARYi74EPbHnh0wauVj02zxyMHacaovw2YH03Az4w9c7bg/wBNucRYT/AH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44"/>
          <a:stretch/>
        </p:blipFill>
        <p:spPr bwMode="auto">
          <a:xfrm>
            <a:off x="5508104" y="1940050"/>
            <a:ext cx="3399127" cy="199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115616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Razones por las que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 no escuchamos …</a:t>
            </a:r>
            <a:endParaRPr dirty="0">
              <a:latin typeface="Calibri" pitchFamily="34" charset="0"/>
            </a:endParaRPr>
          </a:p>
        </p:txBody>
      </p:sp>
      <p:sp>
        <p:nvSpPr>
          <p:cNvPr id="412" name="Google Shape;412;p36"/>
          <p:cNvSpPr/>
          <p:nvPr/>
        </p:nvSpPr>
        <p:spPr>
          <a:xfrm>
            <a:off x="384312" y="911602"/>
            <a:ext cx="297381" cy="266947"/>
          </a:xfrm>
          <a:custGeom>
            <a:avLst/>
            <a:gdLst/>
            <a:ahLst/>
            <a:cxnLst/>
            <a:rect l="l" t="t" r="r" b="b"/>
            <a:pathLst>
              <a:path w="16660" h="14955" fill="none" extrusionOk="0">
                <a:moveTo>
                  <a:pt x="12373" y="1"/>
                </a:moveTo>
                <a:lnTo>
                  <a:pt x="12373" y="1"/>
                </a:lnTo>
                <a:lnTo>
                  <a:pt x="12032" y="1"/>
                </a:lnTo>
                <a:lnTo>
                  <a:pt x="11691" y="49"/>
                </a:lnTo>
                <a:lnTo>
                  <a:pt x="11350" y="123"/>
                </a:lnTo>
                <a:lnTo>
                  <a:pt x="11033" y="196"/>
                </a:lnTo>
                <a:lnTo>
                  <a:pt x="10716" y="317"/>
                </a:lnTo>
                <a:lnTo>
                  <a:pt x="10424" y="464"/>
                </a:lnTo>
                <a:lnTo>
                  <a:pt x="10132" y="610"/>
                </a:lnTo>
                <a:lnTo>
                  <a:pt x="9864" y="804"/>
                </a:lnTo>
                <a:lnTo>
                  <a:pt x="9620" y="999"/>
                </a:lnTo>
                <a:lnTo>
                  <a:pt x="9377" y="1219"/>
                </a:lnTo>
                <a:lnTo>
                  <a:pt x="9158" y="1462"/>
                </a:lnTo>
                <a:lnTo>
                  <a:pt x="8939" y="1706"/>
                </a:lnTo>
                <a:lnTo>
                  <a:pt x="8768" y="1974"/>
                </a:lnTo>
                <a:lnTo>
                  <a:pt x="8598" y="2266"/>
                </a:lnTo>
                <a:lnTo>
                  <a:pt x="8451" y="2558"/>
                </a:lnTo>
                <a:lnTo>
                  <a:pt x="8330" y="2850"/>
                </a:lnTo>
                <a:lnTo>
                  <a:pt x="8330" y="2850"/>
                </a:lnTo>
                <a:lnTo>
                  <a:pt x="8208" y="2558"/>
                </a:lnTo>
                <a:lnTo>
                  <a:pt x="8062" y="2266"/>
                </a:lnTo>
                <a:lnTo>
                  <a:pt x="7891" y="1974"/>
                </a:lnTo>
                <a:lnTo>
                  <a:pt x="7721" y="1706"/>
                </a:lnTo>
                <a:lnTo>
                  <a:pt x="7502" y="1462"/>
                </a:lnTo>
                <a:lnTo>
                  <a:pt x="7282" y="1219"/>
                </a:lnTo>
                <a:lnTo>
                  <a:pt x="7039" y="999"/>
                </a:lnTo>
                <a:lnTo>
                  <a:pt x="6795" y="804"/>
                </a:lnTo>
                <a:lnTo>
                  <a:pt x="6527" y="610"/>
                </a:lnTo>
                <a:lnTo>
                  <a:pt x="6235" y="464"/>
                </a:lnTo>
                <a:lnTo>
                  <a:pt x="5943" y="317"/>
                </a:lnTo>
                <a:lnTo>
                  <a:pt x="5626" y="196"/>
                </a:lnTo>
                <a:lnTo>
                  <a:pt x="5310" y="123"/>
                </a:lnTo>
                <a:lnTo>
                  <a:pt x="4969" y="49"/>
                </a:lnTo>
                <a:lnTo>
                  <a:pt x="4628" y="1"/>
                </a:lnTo>
                <a:lnTo>
                  <a:pt x="4287" y="1"/>
                </a:lnTo>
                <a:lnTo>
                  <a:pt x="4287" y="1"/>
                </a:lnTo>
                <a:lnTo>
                  <a:pt x="3848" y="25"/>
                </a:lnTo>
                <a:lnTo>
                  <a:pt x="3434" y="74"/>
                </a:lnTo>
                <a:lnTo>
                  <a:pt x="3020" y="196"/>
                </a:lnTo>
                <a:lnTo>
                  <a:pt x="2606" y="342"/>
                </a:lnTo>
                <a:lnTo>
                  <a:pt x="2241" y="512"/>
                </a:lnTo>
                <a:lnTo>
                  <a:pt x="1900" y="731"/>
                </a:lnTo>
                <a:lnTo>
                  <a:pt x="1559" y="975"/>
                </a:lnTo>
                <a:lnTo>
                  <a:pt x="1267" y="1243"/>
                </a:lnTo>
                <a:lnTo>
                  <a:pt x="974" y="1560"/>
                </a:lnTo>
                <a:lnTo>
                  <a:pt x="731" y="1876"/>
                </a:lnTo>
                <a:lnTo>
                  <a:pt x="512" y="2241"/>
                </a:lnTo>
                <a:lnTo>
                  <a:pt x="341" y="2607"/>
                </a:lnTo>
                <a:lnTo>
                  <a:pt x="195" y="2996"/>
                </a:lnTo>
                <a:lnTo>
                  <a:pt x="98" y="3410"/>
                </a:lnTo>
                <a:lnTo>
                  <a:pt x="25" y="3849"/>
                </a:lnTo>
                <a:lnTo>
                  <a:pt x="0" y="4287"/>
                </a:lnTo>
                <a:lnTo>
                  <a:pt x="0" y="4287"/>
                </a:lnTo>
                <a:lnTo>
                  <a:pt x="0" y="4580"/>
                </a:lnTo>
                <a:lnTo>
                  <a:pt x="25" y="4872"/>
                </a:lnTo>
                <a:lnTo>
                  <a:pt x="122" y="5432"/>
                </a:lnTo>
                <a:lnTo>
                  <a:pt x="244" y="5992"/>
                </a:lnTo>
                <a:lnTo>
                  <a:pt x="439" y="6528"/>
                </a:lnTo>
                <a:lnTo>
                  <a:pt x="658" y="7039"/>
                </a:lnTo>
                <a:lnTo>
                  <a:pt x="926" y="7526"/>
                </a:lnTo>
                <a:lnTo>
                  <a:pt x="1194" y="7989"/>
                </a:lnTo>
                <a:lnTo>
                  <a:pt x="1510" y="8452"/>
                </a:lnTo>
                <a:lnTo>
                  <a:pt x="1851" y="8890"/>
                </a:lnTo>
                <a:lnTo>
                  <a:pt x="2192" y="9304"/>
                </a:lnTo>
                <a:lnTo>
                  <a:pt x="2558" y="9718"/>
                </a:lnTo>
                <a:lnTo>
                  <a:pt x="2923" y="10108"/>
                </a:lnTo>
                <a:lnTo>
                  <a:pt x="3629" y="10839"/>
                </a:lnTo>
                <a:lnTo>
                  <a:pt x="4287" y="11496"/>
                </a:lnTo>
                <a:lnTo>
                  <a:pt x="4287" y="11496"/>
                </a:lnTo>
                <a:lnTo>
                  <a:pt x="4847" y="12032"/>
                </a:lnTo>
                <a:lnTo>
                  <a:pt x="5480" y="12592"/>
                </a:lnTo>
                <a:lnTo>
                  <a:pt x="6820" y="13737"/>
                </a:lnTo>
                <a:lnTo>
                  <a:pt x="7891" y="14614"/>
                </a:lnTo>
                <a:lnTo>
                  <a:pt x="8330" y="14955"/>
                </a:lnTo>
                <a:lnTo>
                  <a:pt x="8330" y="14955"/>
                </a:lnTo>
                <a:lnTo>
                  <a:pt x="8768" y="14614"/>
                </a:lnTo>
                <a:lnTo>
                  <a:pt x="9815" y="13761"/>
                </a:lnTo>
                <a:lnTo>
                  <a:pt x="11155" y="12617"/>
                </a:lnTo>
                <a:lnTo>
                  <a:pt x="11788" y="12056"/>
                </a:lnTo>
                <a:lnTo>
                  <a:pt x="12373" y="11496"/>
                </a:lnTo>
                <a:lnTo>
                  <a:pt x="12373" y="11496"/>
                </a:lnTo>
                <a:lnTo>
                  <a:pt x="13030" y="10839"/>
                </a:lnTo>
                <a:lnTo>
                  <a:pt x="13736" y="10108"/>
                </a:lnTo>
                <a:lnTo>
                  <a:pt x="14102" y="9718"/>
                </a:lnTo>
                <a:lnTo>
                  <a:pt x="14467" y="9304"/>
                </a:lnTo>
                <a:lnTo>
                  <a:pt x="14808" y="8890"/>
                </a:lnTo>
                <a:lnTo>
                  <a:pt x="15149" y="8452"/>
                </a:lnTo>
                <a:lnTo>
                  <a:pt x="15466" y="7989"/>
                </a:lnTo>
                <a:lnTo>
                  <a:pt x="15734" y="7526"/>
                </a:lnTo>
                <a:lnTo>
                  <a:pt x="16001" y="7039"/>
                </a:lnTo>
                <a:lnTo>
                  <a:pt x="16221" y="6528"/>
                </a:lnTo>
                <a:lnTo>
                  <a:pt x="16416" y="5992"/>
                </a:lnTo>
                <a:lnTo>
                  <a:pt x="16537" y="5432"/>
                </a:lnTo>
                <a:lnTo>
                  <a:pt x="16635" y="4872"/>
                </a:lnTo>
                <a:lnTo>
                  <a:pt x="16659" y="4580"/>
                </a:lnTo>
                <a:lnTo>
                  <a:pt x="16659" y="4287"/>
                </a:lnTo>
                <a:lnTo>
                  <a:pt x="16659" y="4287"/>
                </a:lnTo>
                <a:lnTo>
                  <a:pt x="16635" y="3849"/>
                </a:lnTo>
                <a:lnTo>
                  <a:pt x="16562" y="3410"/>
                </a:lnTo>
                <a:lnTo>
                  <a:pt x="16464" y="2996"/>
                </a:lnTo>
                <a:lnTo>
                  <a:pt x="16318" y="2607"/>
                </a:lnTo>
                <a:lnTo>
                  <a:pt x="16148" y="2241"/>
                </a:lnTo>
                <a:lnTo>
                  <a:pt x="15928" y="1876"/>
                </a:lnTo>
                <a:lnTo>
                  <a:pt x="15685" y="1560"/>
                </a:lnTo>
                <a:lnTo>
                  <a:pt x="15393" y="1243"/>
                </a:lnTo>
                <a:lnTo>
                  <a:pt x="15100" y="975"/>
                </a:lnTo>
                <a:lnTo>
                  <a:pt x="14759" y="731"/>
                </a:lnTo>
                <a:lnTo>
                  <a:pt x="14418" y="512"/>
                </a:lnTo>
                <a:lnTo>
                  <a:pt x="14053" y="342"/>
                </a:lnTo>
                <a:lnTo>
                  <a:pt x="13639" y="196"/>
                </a:lnTo>
                <a:lnTo>
                  <a:pt x="13225" y="74"/>
                </a:lnTo>
                <a:lnTo>
                  <a:pt x="12811" y="25"/>
                </a:lnTo>
                <a:lnTo>
                  <a:pt x="12373" y="1"/>
                </a:lnTo>
                <a:lnTo>
                  <a:pt x="12373" y="1"/>
                </a:lnTo>
                <a:close/>
              </a:path>
            </a:pathLst>
          </a:custGeom>
          <a:noFill/>
          <a:ln w="952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366817"/>
              </p:ext>
            </p:extLst>
          </p:nvPr>
        </p:nvGraphicFramePr>
        <p:xfrm>
          <a:off x="539552" y="1851670"/>
          <a:ext cx="8071446" cy="30038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035723"/>
                <a:gridCol w="4035723"/>
              </a:tblGrid>
              <a:tr h="600760"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1. Busca</a:t>
                      </a:r>
                      <a:r>
                        <a:rPr lang="es-MX" sz="2000" b="0" baseline="0" dirty="0" smtClean="0">
                          <a:latin typeface="Calibri" pitchFamily="34" charset="0"/>
                        </a:rPr>
                        <a:t> compararse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2.</a:t>
                      </a:r>
                      <a:r>
                        <a:rPr lang="es-MX" sz="2000" b="0" baseline="0" dirty="0" smtClean="0">
                          <a:latin typeface="Calibri" pitchFamily="34" charset="0"/>
                        </a:rPr>
                        <a:t> Hace suposiciones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600760"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3.</a:t>
                      </a:r>
                      <a:r>
                        <a:rPr lang="es-MX" sz="2000" b="0" baseline="0" dirty="0" smtClean="0">
                          <a:latin typeface="Calibri" pitchFamily="34" charset="0"/>
                        </a:rPr>
                        <a:t> Se prepara para hablar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4.</a:t>
                      </a:r>
                      <a:r>
                        <a:rPr lang="es-MX" sz="2000" b="0" baseline="0" dirty="0" smtClean="0">
                          <a:latin typeface="Calibri" pitchFamily="34" charset="0"/>
                        </a:rPr>
                        <a:t> Quiere poca información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600760"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5. Juzga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6. Piensa en otras cosas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600760"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7. Busca aconsejar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8. Discute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  <a:tr h="600760"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9. Cambia de tema</a:t>
                      </a:r>
                      <a:endParaRPr lang="es-MX" sz="2000" b="0" dirty="0">
                        <a:latin typeface="Calibri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2000" b="0" dirty="0" smtClean="0">
                          <a:latin typeface="Calibri" pitchFamily="34" charset="0"/>
                        </a:rPr>
                        <a:t>10.</a:t>
                      </a:r>
                      <a:r>
                        <a:rPr lang="es-MX" sz="2000" b="0" baseline="0" dirty="0" smtClean="0">
                          <a:latin typeface="Calibri" pitchFamily="34" charset="0"/>
                        </a:rPr>
                        <a:t> Esta por compromiso</a:t>
                      </a:r>
                      <a:endParaRPr lang="es-MX" sz="2000" b="0" dirty="0" smtClean="0">
                        <a:latin typeface="Calibri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La importancia de escuchar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Conectar con las necesidades de las personas nos ayuda a compartir de una manera más eficaz el evangelio. </a:t>
            </a: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r>
              <a:rPr lang="es-MX" sz="2400" dirty="0" smtClean="0">
                <a:latin typeface="Calibri" pitchFamily="34" charset="0"/>
              </a:rPr>
              <a:t>El Evangelio debe llegar a todas las esferas de la vida de manera natural. </a:t>
            </a: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8" y="1491630"/>
            <a:ext cx="4331576" cy="3651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Ilias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</a:t>
            </a:r>
            <a:r>
              <a:rPr lang="en-US" sz="1000" dirty="0" err="1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Chebbi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 onhttps://unsplash.com/photos/2gpfqhEFVZ8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6665076</TotalTime>
  <Words>403</Words>
  <Application>Microsoft Office PowerPoint</Application>
  <PresentationFormat>Presentación en pantalla (16:9)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Arial</vt:lpstr>
      <vt:lpstr>Roboto Slab</vt:lpstr>
      <vt:lpstr>Impact</vt:lpstr>
      <vt:lpstr>Nixie One</vt:lpstr>
      <vt:lpstr>Calibri</vt:lpstr>
      <vt:lpstr>Warwick template</vt:lpstr>
      <vt:lpstr>Evangelismo: Presentando la Gracia</vt:lpstr>
      <vt:lpstr>Habilidad de Escuchar: Evangelismo como Conversación</vt:lpstr>
      <vt:lpstr>Presentación de PowerPoint</vt:lpstr>
      <vt:lpstr>Proceso de Comunicación</vt:lpstr>
      <vt:lpstr>Escuchamos u oímos</vt:lpstr>
      <vt:lpstr>Tipos de escucha</vt:lpstr>
      <vt:lpstr>Saber escuchar es saber dialogar</vt:lpstr>
      <vt:lpstr>Razones por las que  no escuchamos …</vt:lpstr>
      <vt:lpstr>La importancia de escuchar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55</cp:revision>
  <dcterms:modified xsi:type="dcterms:W3CDTF">2021-09-28T14:16:15Z</dcterms:modified>
</cp:coreProperties>
</file>