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57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75" r:id="rId14"/>
    <p:sldId id="268" r:id="rId15"/>
    <p:sldId id="270" r:id="rId16"/>
    <p:sldId id="269" r:id="rId17"/>
    <p:sldId id="271" r:id="rId18"/>
    <p:sldId id="272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9C6E5B-095B-4F86-923E-A40550C522FA}" v="50" dt="2025-11-18T00:42:34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0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omi Irene Bambara" userId="d0e14a3eac47da46" providerId="LiveId" clId="{CCAF5005-76D3-46F8-A190-781BC6D1FCF8}"/>
    <pc:docChg chg="undo custSel addSld delSld modSld sldOrd">
      <pc:chgData name="Naomi Irene Bambara" userId="d0e14a3eac47da46" providerId="LiveId" clId="{CCAF5005-76D3-46F8-A190-781BC6D1FCF8}" dt="2025-11-18T00:45:43.695" v="2833" actId="255"/>
      <pc:docMkLst>
        <pc:docMk/>
      </pc:docMkLst>
      <pc:sldChg chg="addSp delSp modSp mod">
        <pc:chgData name="Naomi Irene Bambara" userId="d0e14a3eac47da46" providerId="LiveId" clId="{CCAF5005-76D3-46F8-A190-781BC6D1FCF8}" dt="2025-11-18T00:45:43.695" v="2833" actId="255"/>
        <pc:sldMkLst>
          <pc:docMk/>
          <pc:sldMk cId="485992158" sldId="256"/>
        </pc:sldMkLst>
        <pc:spChg chg="mod">
          <ac:chgData name="Naomi Irene Bambara" userId="d0e14a3eac47da46" providerId="LiveId" clId="{CCAF5005-76D3-46F8-A190-781BC6D1FCF8}" dt="2025-11-18T00:45:21.684" v="2828" actId="1076"/>
          <ac:spMkLst>
            <pc:docMk/>
            <pc:sldMk cId="485992158" sldId="256"/>
            <ac:spMk id="2" creationId="{94B85FB5-93B9-5413-446D-78860F3BAD49}"/>
          </ac:spMkLst>
        </pc:spChg>
        <pc:spChg chg="del mod">
          <ac:chgData name="Naomi Irene Bambara" userId="d0e14a3eac47da46" providerId="LiveId" clId="{CCAF5005-76D3-46F8-A190-781BC6D1FCF8}" dt="2025-11-18T00:29:32.306" v="2547" actId="478"/>
          <ac:spMkLst>
            <pc:docMk/>
            <pc:sldMk cId="485992158" sldId="256"/>
            <ac:spMk id="3" creationId="{723A1F7A-2972-C321-7907-7E01CC31B43F}"/>
          </ac:spMkLst>
        </pc:spChg>
        <pc:spChg chg="add del mod">
          <ac:chgData name="Naomi Irene Bambara" userId="d0e14a3eac47da46" providerId="LiveId" clId="{CCAF5005-76D3-46F8-A190-781BC6D1FCF8}" dt="2025-11-18T00:29:34.186" v="2548" actId="478"/>
          <ac:spMkLst>
            <pc:docMk/>
            <pc:sldMk cId="485992158" sldId="256"/>
            <ac:spMk id="7" creationId="{E81BED77-3B32-CBC1-535F-A0F7D6FBAF34}"/>
          </ac:spMkLst>
        </pc:spChg>
        <pc:spChg chg="add mod">
          <ac:chgData name="Naomi Irene Bambara" userId="d0e14a3eac47da46" providerId="LiveId" clId="{CCAF5005-76D3-46F8-A190-781BC6D1FCF8}" dt="2025-11-18T00:45:43.695" v="2833" actId="255"/>
          <ac:spMkLst>
            <pc:docMk/>
            <pc:sldMk cId="485992158" sldId="256"/>
            <ac:spMk id="9" creationId="{288C5605-A08F-2A79-5379-2D9DB27C44D7}"/>
          </ac:spMkLst>
        </pc:spChg>
        <pc:picChg chg="add mod">
          <ac:chgData name="Naomi Irene Bambara" userId="d0e14a3eac47da46" providerId="LiveId" clId="{CCAF5005-76D3-46F8-A190-781BC6D1FCF8}" dt="2025-11-18T00:29:29.099" v="2546" actId="1076"/>
          <ac:picMkLst>
            <pc:docMk/>
            <pc:sldMk cId="485992158" sldId="256"/>
            <ac:picMk id="5" creationId="{39485545-8CBF-BA55-3A11-F44DA35365A2}"/>
          </ac:picMkLst>
        </pc:picChg>
      </pc:sldChg>
      <pc:sldChg chg="addSp modSp mod ord">
        <pc:chgData name="Naomi Irene Bambara" userId="d0e14a3eac47da46" providerId="LiveId" clId="{CCAF5005-76D3-46F8-A190-781BC6D1FCF8}" dt="2025-11-18T00:31:09.102" v="2557" actId="20577"/>
        <pc:sldMkLst>
          <pc:docMk/>
          <pc:sldMk cId="3233843085" sldId="257"/>
        </pc:sldMkLst>
        <pc:spChg chg="mod">
          <ac:chgData name="Naomi Irene Bambara" userId="d0e14a3eac47da46" providerId="LiveId" clId="{CCAF5005-76D3-46F8-A190-781BC6D1FCF8}" dt="2025-11-17T22:09:42.893" v="147" actId="164"/>
          <ac:spMkLst>
            <pc:docMk/>
            <pc:sldMk cId="3233843085" sldId="257"/>
            <ac:spMk id="3" creationId="{636DD9C3-B0E4-0E07-5F4F-9DB7C399D0DD}"/>
          </ac:spMkLst>
        </pc:spChg>
        <pc:spChg chg="mod">
          <ac:chgData name="Naomi Irene Bambara" userId="d0e14a3eac47da46" providerId="LiveId" clId="{CCAF5005-76D3-46F8-A190-781BC6D1FCF8}" dt="2025-11-17T22:09:42.893" v="147" actId="164"/>
          <ac:spMkLst>
            <pc:docMk/>
            <pc:sldMk cId="3233843085" sldId="257"/>
            <ac:spMk id="6" creationId="{83147E4E-3CD8-F36F-0B5D-8AD9EFB75344}"/>
          </ac:spMkLst>
        </pc:spChg>
        <pc:spChg chg="mod">
          <ac:chgData name="Naomi Irene Bambara" userId="d0e14a3eac47da46" providerId="LiveId" clId="{CCAF5005-76D3-46F8-A190-781BC6D1FCF8}" dt="2025-11-17T22:09:42.893" v="147" actId="164"/>
          <ac:spMkLst>
            <pc:docMk/>
            <pc:sldMk cId="3233843085" sldId="257"/>
            <ac:spMk id="8" creationId="{9B2F4742-A223-3D07-5693-816E93234452}"/>
          </ac:spMkLst>
        </pc:spChg>
        <pc:spChg chg="mod">
          <ac:chgData name="Naomi Irene Bambara" userId="d0e14a3eac47da46" providerId="LiveId" clId="{CCAF5005-76D3-46F8-A190-781BC6D1FCF8}" dt="2025-11-18T00:31:09.102" v="2557" actId="20577"/>
          <ac:spMkLst>
            <pc:docMk/>
            <pc:sldMk cId="3233843085" sldId="257"/>
            <ac:spMk id="9" creationId="{1BEE3DEB-8A15-62A6-5B0C-5EACCDC11EB7}"/>
          </ac:spMkLst>
        </pc:spChg>
        <pc:grpChg chg="add mod">
          <ac:chgData name="Naomi Irene Bambara" userId="d0e14a3eac47da46" providerId="LiveId" clId="{CCAF5005-76D3-46F8-A190-781BC6D1FCF8}" dt="2025-11-17T22:10:00.021" v="152" actId="1076"/>
          <ac:grpSpMkLst>
            <pc:docMk/>
            <pc:sldMk cId="3233843085" sldId="257"/>
            <ac:grpSpMk id="10" creationId="{7C1EEFB6-8519-945C-92A6-B64FC1D150C8}"/>
          </ac:grpSpMkLst>
        </pc:grpChg>
        <pc:picChg chg="mod">
          <ac:chgData name="Naomi Irene Bambara" userId="d0e14a3eac47da46" providerId="LiveId" clId="{CCAF5005-76D3-46F8-A190-781BC6D1FCF8}" dt="2025-11-17T22:09:42.893" v="147" actId="164"/>
          <ac:picMkLst>
            <pc:docMk/>
            <pc:sldMk cId="3233843085" sldId="257"/>
            <ac:picMk id="5" creationId="{DB0BCBED-9DDE-52FD-F9CC-897F73E546E9}"/>
          </ac:picMkLst>
        </pc:picChg>
      </pc:sldChg>
      <pc:sldChg chg="ord">
        <pc:chgData name="Naomi Irene Bambara" userId="d0e14a3eac47da46" providerId="LiveId" clId="{CCAF5005-76D3-46F8-A190-781BC6D1FCF8}" dt="2025-11-17T22:08:12.191" v="62"/>
        <pc:sldMkLst>
          <pc:docMk/>
          <pc:sldMk cId="3624891837" sldId="259"/>
        </pc:sldMkLst>
      </pc:sldChg>
      <pc:sldChg chg="modSp mod ord">
        <pc:chgData name="Naomi Irene Bambara" userId="d0e14a3eac47da46" providerId="LiveId" clId="{CCAF5005-76D3-46F8-A190-781BC6D1FCF8}" dt="2025-11-18T00:30:35.398" v="2555" actId="1076"/>
        <pc:sldMkLst>
          <pc:docMk/>
          <pc:sldMk cId="2518831865" sldId="260"/>
        </pc:sldMkLst>
        <pc:spChg chg="mod">
          <ac:chgData name="Naomi Irene Bambara" userId="d0e14a3eac47da46" providerId="LiveId" clId="{CCAF5005-76D3-46F8-A190-781BC6D1FCF8}" dt="2025-11-18T00:30:09.474" v="2554" actId="790"/>
          <ac:spMkLst>
            <pc:docMk/>
            <pc:sldMk cId="2518831865" sldId="260"/>
            <ac:spMk id="4" creationId="{D5B82EDC-90AA-6E82-19AB-6A30E7FFB336}"/>
          </ac:spMkLst>
        </pc:spChg>
        <pc:spChg chg="mod">
          <ac:chgData name="Naomi Irene Bambara" userId="d0e14a3eac47da46" providerId="LiveId" clId="{CCAF5005-76D3-46F8-A190-781BC6D1FCF8}" dt="2025-11-18T00:30:09.474" v="2554" actId="790"/>
          <ac:spMkLst>
            <pc:docMk/>
            <pc:sldMk cId="2518831865" sldId="260"/>
            <ac:spMk id="5" creationId="{0DF5FDC7-7B77-143B-7D87-2FCA3EC13EC8}"/>
          </ac:spMkLst>
        </pc:spChg>
        <pc:spChg chg="mod">
          <ac:chgData name="Naomi Irene Bambara" userId="d0e14a3eac47da46" providerId="LiveId" clId="{CCAF5005-76D3-46F8-A190-781BC6D1FCF8}" dt="2025-11-18T00:30:09.474" v="2554" actId="790"/>
          <ac:spMkLst>
            <pc:docMk/>
            <pc:sldMk cId="2518831865" sldId="260"/>
            <ac:spMk id="8" creationId="{9D3630DB-3956-852E-9E83-EF9F9B81A04F}"/>
          </ac:spMkLst>
        </pc:spChg>
        <pc:spChg chg="mod">
          <ac:chgData name="Naomi Irene Bambara" userId="d0e14a3eac47da46" providerId="LiveId" clId="{CCAF5005-76D3-46F8-A190-781BC6D1FCF8}" dt="2025-11-18T00:30:09.474" v="2554" actId="790"/>
          <ac:spMkLst>
            <pc:docMk/>
            <pc:sldMk cId="2518831865" sldId="260"/>
            <ac:spMk id="13" creationId="{CE9D290B-E713-944C-F8AA-FD8A1E89EF5D}"/>
          </ac:spMkLst>
        </pc:spChg>
        <pc:spChg chg="mod">
          <ac:chgData name="Naomi Irene Bambara" userId="d0e14a3eac47da46" providerId="LiveId" clId="{CCAF5005-76D3-46F8-A190-781BC6D1FCF8}" dt="2025-11-18T00:30:35.398" v="2555" actId="1076"/>
          <ac:spMkLst>
            <pc:docMk/>
            <pc:sldMk cId="2518831865" sldId="260"/>
            <ac:spMk id="14" creationId="{7B1BEBA8-3678-8307-C63A-8404DEDC0485}"/>
          </ac:spMkLst>
        </pc:spChg>
      </pc:sldChg>
      <pc:sldChg chg="addSp delSp modSp add mod">
        <pc:chgData name="Naomi Irene Bambara" userId="d0e14a3eac47da46" providerId="LiveId" clId="{CCAF5005-76D3-46F8-A190-781BC6D1FCF8}" dt="2025-11-18T00:32:20.882" v="2566" actId="1076"/>
        <pc:sldMkLst>
          <pc:docMk/>
          <pc:sldMk cId="2688519643" sldId="261"/>
        </pc:sldMkLst>
        <pc:spChg chg="del">
          <ac:chgData name="Naomi Irene Bambara" userId="d0e14a3eac47da46" providerId="LiveId" clId="{CCAF5005-76D3-46F8-A190-781BC6D1FCF8}" dt="2025-11-17T22:09:25.589" v="144" actId="478"/>
          <ac:spMkLst>
            <pc:docMk/>
            <pc:sldMk cId="2688519643" sldId="261"/>
            <ac:spMk id="3" creationId="{4F5394A7-323C-21AE-9B60-EA86D32A8D21}"/>
          </ac:spMkLst>
        </pc:spChg>
        <pc:spChg chg="del">
          <ac:chgData name="Naomi Irene Bambara" userId="d0e14a3eac47da46" providerId="LiveId" clId="{CCAF5005-76D3-46F8-A190-781BC6D1FCF8}" dt="2025-11-17T22:09:28.144" v="145" actId="478"/>
          <ac:spMkLst>
            <pc:docMk/>
            <pc:sldMk cId="2688519643" sldId="261"/>
            <ac:spMk id="6" creationId="{9F71920D-F9CB-86D3-EDD5-2680BEE01EC8}"/>
          </ac:spMkLst>
        </pc:spChg>
        <pc:spChg chg="add mod">
          <ac:chgData name="Naomi Irene Bambara" userId="d0e14a3eac47da46" providerId="LiveId" clId="{CCAF5005-76D3-46F8-A190-781BC6D1FCF8}" dt="2025-11-18T00:31:54.071" v="2562" actId="164"/>
          <ac:spMkLst>
            <pc:docMk/>
            <pc:sldMk cId="2688519643" sldId="261"/>
            <ac:spMk id="7" creationId="{A2720148-EDEF-3D6B-1C71-D5619F3D1622}"/>
          </ac:spMkLst>
        </pc:spChg>
        <pc:spChg chg="del">
          <ac:chgData name="Naomi Irene Bambara" userId="d0e14a3eac47da46" providerId="LiveId" clId="{CCAF5005-76D3-46F8-A190-781BC6D1FCF8}" dt="2025-11-17T22:09:32.214" v="146" actId="478"/>
          <ac:spMkLst>
            <pc:docMk/>
            <pc:sldMk cId="2688519643" sldId="261"/>
            <ac:spMk id="8" creationId="{B52C08EB-2FB7-F1F0-96B1-5FF3161A79BD}"/>
          </ac:spMkLst>
        </pc:spChg>
        <pc:spChg chg="mod">
          <ac:chgData name="Naomi Irene Bambara" userId="d0e14a3eac47da46" providerId="LiveId" clId="{CCAF5005-76D3-46F8-A190-781BC6D1FCF8}" dt="2025-11-18T00:31:54.071" v="2562" actId="164"/>
          <ac:spMkLst>
            <pc:docMk/>
            <pc:sldMk cId="2688519643" sldId="261"/>
            <ac:spMk id="9" creationId="{269A0797-E2E5-CFA8-876F-A56D0F8F81D3}"/>
          </ac:spMkLst>
        </pc:spChg>
        <pc:grpChg chg="add del mod">
          <ac:chgData name="Naomi Irene Bambara" userId="d0e14a3eac47da46" providerId="LiveId" clId="{CCAF5005-76D3-46F8-A190-781BC6D1FCF8}" dt="2025-11-18T00:32:14.289" v="2563" actId="478"/>
          <ac:grpSpMkLst>
            <pc:docMk/>
            <pc:sldMk cId="2688519643" sldId="261"/>
            <ac:grpSpMk id="10" creationId="{CDC5E944-1A4D-C923-B571-AEAB39718A10}"/>
          </ac:grpSpMkLst>
        </pc:grpChg>
        <pc:picChg chg="add mod">
          <ac:chgData name="Naomi Irene Bambara" userId="d0e14a3eac47da46" providerId="LiveId" clId="{CCAF5005-76D3-46F8-A190-781BC6D1FCF8}" dt="2025-11-18T00:31:54.071" v="2562" actId="164"/>
          <ac:picMkLst>
            <pc:docMk/>
            <pc:sldMk cId="2688519643" sldId="261"/>
            <ac:picMk id="4" creationId="{AA3BFFBE-2EB4-3C09-44FB-43B65B452313}"/>
          </ac:picMkLst>
        </pc:picChg>
        <pc:picChg chg="del">
          <ac:chgData name="Naomi Irene Bambara" userId="d0e14a3eac47da46" providerId="LiveId" clId="{CCAF5005-76D3-46F8-A190-781BC6D1FCF8}" dt="2025-11-17T22:09:01.493" v="64" actId="478"/>
          <ac:picMkLst>
            <pc:docMk/>
            <pc:sldMk cId="2688519643" sldId="261"/>
            <ac:picMk id="5" creationId="{01DDA9CF-9CBE-092E-FE71-1DF04D9260B0}"/>
          </ac:picMkLst>
        </pc:picChg>
        <pc:picChg chg="add mod">
          <ac:chgData name="Naomi Irene Bambara" userId="d0e14a3eac47da46" providerId="LiveId" clId="{CCAF5005-76D3-46F8-A190-781BC6D1FCF8}" dt="2025-11-18T00:32:20.882" v="2566" actId="1076"/>
          <ac:picMkLst>
            <pc:docMk/>
            <pc:sldMk cId="2688519643" sldId="261"/>
            <ac:picMk id="12" creationId="{19093A13-1EC6-2EEC-D963-0DEADD29BE5B}"/>
          </ac:picMkLst>
        </pc:picChg>
      </pc:sldChg>
      <pc:sldChg chg="addSp delSp modSp add mod">
        <pc:chgData name="Naomi Irene Bambara" userId="d0e14a3eac47da46" providerId="LiveId" clId="{CCAF5005-76D3-46F8-A190-781BC6D1FCF8}" dt="2025-11-18T00:32:52.359" v="2573" actId="1076"/>
        <pc:sldMkLst>
          <pc:docMk/>
          <pc:sldMk cId="1058304705" sldId="262"/>
        </pc:sldMkLst>
        <pc:spChg chg="del">
          <ac:chgData name="Naomi Irene Bambara" userId="d0e14a3eac47da46" providerId="LiveId" clId="{CCAF5005-76D3-46F8-A190-781BC6D1FCF8}" dt="2025-11-17T22:11:57.809" v="160" actId="478"/>
          <ac:spMkLst>
            <pc:docMk/>
            <pc:sldMk cId="1058304705" sldId="262"/>
            <ac:spMk id="7" creationId="{E3D7324C-3776-AC12-79CF-C061016EBF5A}"/>
          </ac:spMkLst>
        </pc:spChg>
        <pc:spChg chg="mod">
          <ac:chgData name="Naomi Irene Bambara" userId="d0e14a3eac47da46" providerId="LiveId" clId="{CCAF5005-76D3-46F8-A190-781BC6D1FCF8}" dt="2025-11-18T00:32:52.359" v="2573" actId="1076"/>
          <ac:spMkLst>
            <pc:docMk/>
            <pc:sldMk cId="1058304705" sldId="262"/>
            <ac:spMk id="9" creationId="{F2D00EC7-F009-9EA4-401A-A082E5535818}"/>
          </ac:spMkLst>
        </pc:spChg>
        <pc:picChg chg="add mod">
          <ac:chgData name="Naomi Irene Bambara" userId="d0e14a3eac47da46" providerId="LiveId" clId="{CCAF5005-76D3-46F8-A190-781BC6D1FCF8}" dt="2025-11-18T00:32:45.953" v="2571" actId="1076"/>
          <ac:picMkLst>
            <pc:docMk/>
            <pc:sldMk cId="1058304705" sldId="262"/>
            <ac:picMk id="3" creationId="{84F16614-AC24-E635-11C2-EB7F141ECDF1}"/>
          </ac:picMkLst>
        </pc:picChg>
        <pc:picChg chg="del">
          <ac:chgData name="Naomi Irene Bambara" userId="d0e14a3eac47da46" providerId="LiveId" clId="{CCAF5005-76D3-46F8-A190-781BC6D1FCF8}" dt="2025-11-17T22:11:51.850" v="157" actId="478"/>
          <ac:picMkLst>
            <pc:docMk/>
            <pc:sldMk cId="1058304705" sldId="262"/>
            <ac:picMk id="4" creationId="{8CEC9796-D260-EA8C-E557-0A420559DED3}"/>
          </ac:picMkLst>
        </pc:picChg>
      </pc:sldChg>
      <pc:sldChg chg="addSp delSp modSp add mod">
        <pc:chgData name="Naomi Irene Bambara" userId="d0e14a3eac47da46" providerId="LiveId" clId="{CCAF5005-76D3-46F8-A190-781BC6D1FCF8}" dt="2025-11-18T00:35:22.975" v="2625" actId="20577"/>
        <pc:sldMkLst>
          <pc:docMk/>
          <pc:sldMk cId="3420497302" sldId="263"/>
        </pc:sldMkLst>
        <pc:spChg chg="add mod">
          <ac:chgData name="Naomi Irene Bambara" userId="d0e14a3eac47da46" providerId="LiveId" clId="{CCAF5005-76D3-46F8-A190-781BC6D1FCF8}" dt="2025-11-18T00:34:34.435" v="2608" actId="14100"/>
          <ac:spMkLst>
            <pc:docMk/>
            <pc:sldMk cId="3420497302" sldId="263"/>
            <ac:spMk id="7" creationId="{665EE5CC-3CEC-A880-9FF3-892B88350EB0}"/>
          </ac:spMkLst>
        </pc:spChg>
        <pc:spChg chg="add mod">
          <ac:chgData name="Naomi Irene Bambara" userId="d0e14a3eac47da46" providerId="LiveId" clId="{CCAF5005-76D3-46F8-A190-781BC6D1FCF8}" dt="2025-11-18T00:34:30.628" v="2607" actId="790"/>
          <ac:spMkLst>
            <pc:docMk/>
            <pc:sldMk cId="3420497302" sldId="263"/>
            <ac:spMk id="8" creationId="{E1F98349-12E0-2458-982C-CFADC809D81B}"/>
          </ac:spMkLst>
        </pc:spChg>
        <pc:spChg chg="mod">
          <ac:chgData name="Naomi Irene Bambara" userId="d0e14a3eac47da46" providerId="LiveId" clId="{CCAF5005-76D3-46F8-A190-781BC6D1FCF8}" dt="2025-11-17T22:13:15.115" v="276" actId="6549"/>
          <ac:spMkLst>
            <pc:docMk/>
            <pc:sldMk cId="3420497302" sldId="263"/>
            <ac:spMk id="9" creationId="{626D194E-49F7-5CEF-D432-B7F469451D03}"/>
          </ac:spMkLst>
        </pc:spChg>
        <pc:spChg chg="add mod">
          <ac:chgData name="Naomi Irene Bambara" userId="d0e14a3eac47da46" providerId="LiveId" clId="{CCAF5005-76D3-46F8-A190-781BC6D1FCF8}" dt="2025-11-18T00:34:53.914" v="2613" actId="14100"/>
          <ac:spMkLst>
            <pc:docMk/>
            <pc:sldMk cId="3420497302" sldId="263"/>
            <ac:spMk id="10" creationId="{E9B7A9F2-81C4-575E-06C3-93AC24794B46}"/>
          </ac:spMkLst>
        </pc:spChg>
        <pc:spChg chg="add mod">
          <ac:chgData name="Naomi Irene Bambara" userId="d0e14a3eac47da46" providerId="LiveId" clId="{CCAF5005-76D3-46F8-A190-781BC6D1FCF8}" dt="2025-11-18T00:35:22.975" v="2625" actId="20577"/>
          <ac:spMkLst>
            <pc:docMk/>
            <pc:sldMk cId="3420497302" sldId="263"/>
            <ac:spMk id="11" creationId="{8BCC6B6C-20D6-6750-C171-9E4249DDAED3}"/>
          </ac:spMkLst>
        </pc:spChg>
        <pc:picChg chg="del">
          <ac:chgData name="Naomi Irene Bambara" userId="d0e14a3eac47da46" providerId="LiveId" clId="{CCAF5005-76D3-46F8-A190-781BC6D1FCF8}" dt="2025-11-17T22:13:00.719" v="223" actId="478"/>
          <ac:picMkLst>
            <pc:docMk/>
            <pc:sldMk cId="3420497302" sldId="263"/>
            <ac:picMk id="3" creationId="{AAAE6BE2-D78A-8E98-9596-6682392080F5}"/>
          </ac:picMkLst>
        </pc:picChg>
        <pc:picChg chg="add del mod">
          <ac:chgData name="Naomi Irene Bambara" userId="d0e14a3eac47da46" providerId="LiveId" clId="{CCAF5005-76D3-46F8-A190-781BC6D1FCF8}" dt="2025-11-17T22:15:33.587" v="281" actId="478"/>
          <ac:picMkLst>
            <pc:docMk/>
            <pc:sldMk cId="3420497302" sldId="263"/>
            <ac:picMk id="4" creationId="{4FA28E29-8B03-E0C0-4176-0A13687E6691}"/>
          </ac:picMkLst>
        </pc:picChg>
        <pc:picChg chg="add mod">
          <ac:chgData name="Naomi Irene Bambara" userId="d0e14a3eac47da46" providerId="LiveId" clId="{CCAF5005-76D3-46F8-A190-781BC6D1FCF8}" dt="2025-11-17T22:15:47.830" v="287" actId="1076"/>
          <ac:picMkLst>
            <pc:docMk/>
            <pc:sldMk cId="3420497302" sldId="263"/>
            <ac:picMk id="6" creationId="{01176700-B9D3-80F0-D4F3-824D4A41FA86}"/>
          </ac:picMkLst>
        </pc:picChg>
      </pc:sldChg>
      <pc:sldChg chg="addSp delSp modSp add mod">
        <pc:chgData name="Naomi Irene Bambara" userId="d0e14a3eac47da46" providerId="LiveId" clId="{CCAF5005-76D3-46F8-A190-781BC6D1FCF8}" dt="2025-11-17T22:19:18.934" v="528" actId="1076"/>
        <pc:sldMkLst>
          <pc:docMk/>
          <pc:sldMk cId="3651427623" sldId="264"/>
        </pc:sldMkLst>
        <pc:spChg chg="mod">
          <ac:chgData name="Naomi Irene Bambara" userId="d0e14a3eac47da46" providerId="LiveId" clId="{CCAF5005-76D3-46F8-A190-781BC6D1FCF8}" dt="2025-11-17T22:19:14.468" v="527" actId="790"/>
          <ac:spMkLst>
            <pc:docMk/>
            <pc:sldMk cId="3651427623" sldId="264"/>
            <ac:spMk id="9" creationId="{803CF8EB-6426-3AAD-2298-B0BEBC94DB43}"/>
          </ac:spMkLst>
        </pc:spChg>
        <pc:spChg chg="add mod">
          <ac:chgData name="Naomi Irene Bambara" userId="d0e14a3eac47da46" providerId="LiveId" clId="{CCAF5005-76D3-46F8-A190-781BC6D1FCF8}" dt="2025-11-17T22:19:14.468" v="527" actId="790"/>
          <ac:spMkLst>
            <pc:docMk/>
            <pc:sldMk cId="3651427623" sldId="264"/>
            <ac:spMk id="13" creationId="{26E9CB34-7693-1837-BFA5-588F6F232030}"/>
          </ac:spMkLst>
        </pc:spChg>
        <pc:spChg chg="add mod">
          <ac:chgData name="Naomi Irene Bambara" userId="d0e14a3eac47da46" providerId="LiveId" clId="{CCAF5005-76D3-46F8-A190-781BC6D1FCF8}" dt="2025-11-17T22:19:14.468" v="527" actId="790"/>
          <ac:spMkLst>
            <pc:docMk/>
            <pc:sldMk cId="3651427623" sldId="264"/>
            <ac:spMk id="16" creationId="{138592B4-7A45-56F4-36DC-03564452345C}"/>
          </ac:spMkLst>
        </pc:spChg>
        <pc:grpChg chg="add mod">
          <ac:chgData name="Naomi Irene Bambara" userId="d0e14a3eac47da46" providerId="LiveId" clId="{CCAF5005-76D3-46F8-A190-781BC6D1FCF8}" dt="2025-11-17T22:19:18.934" v="528" actId="1076"/>
          <ac:grpSpMkLst>
            <pc:docMk/>
            <pc:sldMk cId="3651427623" sldId="264"/>
            <ac:grpSpMk id="17" creationId="{C80D610E-05BF-862D-3D04-36EB2F8D6613}"/>
          </ac:grpSpMkLst>
        </pc:grpChg>
        <pc:picChg chg="add del mod">
          <ac:chgData name="Naomi Irene Bambara" userId="d0e14a3eac47da46" providerId="LiveId" clId="{CCAF5005-76D3-46F8-A190-781BC6D1FCF8}" dt="2025-11-17T22:17:14.349" v="365" actId="478"/>
          <ac:picMkLst>
            <pc:docMk/>
            <pc:sldMk cId="3651427623" sldId="264"/>
            <ac:picMk id="3" creationId="{A10D23D8-B091-C542-6287-EF4D917C8EE0}"/>
          </ac:picMkLst>
        </pc:picChg>
        <pc:picChg chg="add mod">
          <ac:chgData name="Naomi Irene Bambara" userId="d0e14a3eac47da46" providerId="LiveId" clId="{CCAF5005-76D3-46F8-A190-781BC6D1FCF8}" dt="2025-11-17T22:19:08.272" v="526" actId="164"/>
          <ac:picMkLst>
            <pc:docMk/>
            <pc:sldMk cId="3651427623" sldId="264"/>
            <ac:picMk id="5" creationId="{8B1C2CEE-07F8-FEB6-87BB-A5E588A7378E}"/>
          </ac:picMkLst>
        </pc:picChg>
        <pc:picChg chg="del">
          <ac:chgData name="Naomi Irene Bambara" userId="d0e14a3eac47da46" providerId="LiveId" clId="{CCAF5005-76D3-46F8-A190-781BC6D1FCF8}" dt="2025-11-17T22:16:23.500" v="360" actId="478"/>
          <ac:picMkLst>
            <pc:docMk/>
            <pc:sldMk cId="3651427623" sldId="264"/>
            <ac:picMk id="6" creationId="{8F04F394-8E56-1B64-02A6-373204D7576D}"/>
          </ac:picMkLst>
        </pc:picChg>
        <pc:cxnChg chg="add mod">
          <ac:chgData name="Naomi Irene Bambara" userId="d0e14a3eac47da46" providerId="LiveId" clId="{CCAF5005-76D3-46F8-A190-781BC6D1FCF8}" dt="2025-11-17T22:19:08.272" v="526" actId="164"/>
          <ac:cxnSpMkLst>
            <pc:docMk/>
            <pc:sldMk cId="3651427623" sldId="264"/>
            <ac:cxnSpMk id="8" creationId="{6ECB6465-65BE-5D63-198B-27451FB5DED9}"/>
          </ac:cxnSpMkLst>
        </pc:cxnChg>
        <pc:cxnChg chg="add mod">
          <ac:chgData name="Naomi Irene Bambara" userId="d0e14a3eac47da46" providerId="LiveId" clId="{CCAF5005-76D3-46F8-A190-781BC6D1FCF8}" dt="2025-11-17T22:19:08.272" v="526" actId="164"/>
          <ac:cxnSpMkLst>
            <pc:docMk/>
            <pc:sldMk cId="3651427623" sldId="264"/>
            <ac:cxnSpMk id="14" creationId="{7FC4362A-714C-E325-0840-B750DC035D69}"/>
          </ac:cxnSpMkLst>
        </pc:cxnChg>
      </pc:sldChg>
      <pc:sldChg chg="addSp delSp modSp add mod">
        <pc:chgData name="Naomi Irene Bambara" userId="d0e14a3eac47da46" providerId="LiveId" clId="{CCAF5005-76D3-46F8-A190-781BC6D1FCF8}" dt="2025-11-17T22:21:34.107" v="644" actId="1076"/>
        <pc:sldMkLst>
          <pc:docMk/>
          <pc:sldMk cId="3159023170" sldId="265"/>
        </pc:sldMkLst>
        <pc:spChg chg="mod topLvl">
          <ac:chgData name="Naomi Irene Bambara" userId="d0e14a3eac47da46" providerId="LiveId" clId="{CCAF5005-76D3-46F8-A190-781BC6D1FCF8}" dt="2025-11-17T22:21:19.776" v="640" actId="20577"/>
          <ac:spMkLst>
            <pc:docMk/>
            <pc:sldMk cId="3159023170" sldId="265"/>
            <ac:spMk id="9" creationId="{ED1CC838-7A01-AD7D-F473-AB63472CEF63}"/>
          </ac:spMkLst>
        </pc:spChg>
        <pc:spChg chg="del mod topLvl">
          <ac:chgData name="Naomi Irene Bambara" userId="d0e14a3eac47da46" providerId="LiveId" clId="{CCAF5005-76D3-46F8-A190-781BC6D1FCF8}" dt="2025-11-17T22:20:40.410" v="532" actId="478"/>
          <ac:spMkLst>
            <pc:docMk/>
            <pc:sldMk cId="3159023170" sldId="265"/>
            <ac:spMk id="13" creationId="{64455517-24F5-9C8E-0CA9-DA356BBEEB8D}"/>
          </ac:spMkLst>
        </pc:spChg>
        <pc:spChg chg="del mod topLvl">
          <ac:chgData name="Naomi Irene Bambara" userId="d0e14a3eac47da46" providerId="LiveId" clId="{CCAF5005-76D3-46F8-A190-781BC6D1FCF8}" dt="2025-11-17T22:20:43.917" v="533" actId="478"/>
          <ac:spMkLst>
            <pc:docMk/>
            <pc:sldMk cId="3159023170" sldId="265"/>
            <ac:spMk id="16" creationId="{E1F7E4EF-BD20-1F5F-0928-F5799261ECB1}"/>
          </ac:spMkLst>
        </pc:spChg>
        <pc:grpChg chg="del">
          <ac:chgData name="Naomi Irene Bambara" userId="d0e14a3eac47da46" providerId="LiveId" clId="{CCAF5005-76D3-46F8-A190-781BC6D1FCF8}" dt="2025-11-17T22:20:29.539" v="530" actId="165"/>
          <ac:grpSpMkLst>
            <pc:docMk/>
            <pc:sldMk cId="3159023170" sldId="265"/>
            <ac:grpSpMk id="17" creationId="{BD12CFE1-CA2F-6103-F650-A0C12BB44C4F}"/>
          </ac:grpSpMkLst>
        </pc:grpChg>
        <pc:picChg chg="add mod">
          <ac:chgData name="Naomi Irene Bambara" userId="d0e14a3eac47da46" providerId="LiveId" clId="{CCAF5005-76D3-46F8-A190-781BC6D1FCF8}" dt="2025-11-17T22:21:34.107" v="644" actId="1076"/>
          <ac:picMkLst>
            <pc:docMk/>
            <pc:sldMk cId="3159023170" sldId="265"/>
            <ac:picMk id="3" creationId="{5E703CDF-88AA-234D-A552-4948A2D26638}"/>
          </ac:picMkLst>
        </pc:picChg>
        <pc:picChg chg="del mod topLvl">
          <ac:chgData name="Naomi Irene Bambara" userId="d0e14a3eac47da46" providerId="LiveId" clId="{CCAF5005-76D3-46F8-A190-781BC6D1FCF8}" dt="2025-11-17T22:20:37.283" v="531" actId="478"/>
          <ac:picMkLst>
            <pc:docMk/>
            <pc:sldMk cId="3159023170" sldId="265"/>
            <ac:picMk id="5" creationId="{2A9B5E44-6E58-2F87-BCDE-F0FDF3A69E0C}"/>
          </ac:picMkLst>
        </pc:picChg>
        <pc:cxnChg chg="del mod topLvl">
          <ac:chgData name="Naomi Irene Bambara" userId="d0e14a3eac47da46" providerId="LiveId" clId="{CCAF5005-76D3-46F8-A190-781BC6D1FCF8}" dt="2025-11-17T22:20:40.410" v="532" actId="478"/>
          <ac:cxnSpMkLst>
            <pc:docMk/>
            <pc:sldMk cId="3159023170" sldId="265"/>
            <ac:cxnSpMk id="8" creationId="{5F58E0B8-25D1-EBF3-06F9-53E081FE0DD2}"/>
          </ac:cxnSpMkLst>
        </pc:cxnChg>
        <pc:cxnChg chg="del mod topLvl">
          <ac:chgData name="Naomi Irene Bambara" userId="d0e14a3eac47da46" providerId="LiveId" clId="{CCAF5005-76D3-46F8-A190-781BC6D1FCF8}" dt="2025-11-17T22:21:27.615" v="642" actId="478"/>
          <ac:cxnSpMkLst>
            <pc:docMk/>
            <pc:sldMk cId="3159023170" sldId="265"/>
            <ac:cxnSpMk id="14" creationId="{403C0300-2F93-BBBD-1FB6-91F1E0AED84A}"/>
          </ac:cxnSpMkLst>
        </pc:cxnChg>
      </pc:sldChg>
      <pc:sldChg chg="addSp delSp modSp add mod">
        <pc:chgData name="Naomi Irene Bambara" userId="d0e14a3eac47da46" providerId="LiveId" clId="{CCAF5005-76D3-46F8-A190-781BC6D1FCF8}" dt="2025-11-17T22:23:19.918" v="654" actId="1582"/>
        <pc:sldMkLst>
          <pc:docMk/>
          <pc:sldMk cId="1178501832" sldId="266"/>
        </pc:sldMkLst>
        <pc:spChg chg="mod topLvl">
          <ac:chgData name="Naomi Irene Bambara" userId="d0e14a3eac47da46" providerId="LiveId" clId="{CCAF5005-76D3-46F8-A190-781BC6D1FCF8}" dt="2025-11-17T22:22:45.332" v="646" actId="165"/>
          <ac:spMkLst>
            <pc:docMk/>
            <pc:sldMk cId="1178501832" sldId="266"/>
            <ac:spMk id="9" creationId="{BAC22291-5DCE-C1CD-4BEA-EF2846A2E64A}"/>
          </ac:spMkLst>
        </pc:spChg>
        <pc:spChg chg="del mod topLvl">
          <ac:chgData name="Naomi Irene Bambara" userId="d0e14a3eac47da46" providerId="LiveId" clId="{CCAF5005-76D3-46F8-A190-781BC6D1FCF8}" dt="2025-11-17T22:22:55.955" v="649" actId="478"/>
          <ac:spMkLst>
            <pc:docMk/>
            <pc:sldMk cId="1178501832" sldId="266"/>
            <ac:spMk id="13" creationId="{988ED8AA-121E-5B29-E526-C0177FDF4D35}"/>
          </ac:spMkLst>
        </pc:spChg>
        <pc:spChg chg="del mod topLvl">
          <ac:chgData name="Naomi Irene Bambara" userId="d0e14a3eac47da46" providerId="LiveId" clId="{CCAF5005-76D3-46F8-A190-781BC6D1FCF8}" dt="2025-11-17T22:22:52.990" v="648" actId="478"/>
          <ac:spMkLst>
            <pc:docMk/>
            <pc:sldMk cId="1178501832" sldId="266"/>
            <ac:spMk id="16" creationId="{7ABE26FD-CC13-DFEE-F444-63D1BE709D89}"/>
          </ac:spMkLst>
        </pc:spChg>
        <pc:grpChg chg="del">
          <ac:chgData name="Naomi Irene Bambara" userId="d0e14a3eac47da46" providerId="LiveId" clId="{CCAF5005-76D3-46F8-A190-781BC6D1FCF8}" dt="2025-11-17T22:22:45.332" v="646" actId="165"/>
          <ac:grpSpMkLst>
            <pc:docMk/>
            <pc:sldMk cId="1178501832" sldId="266"/>
            <ac:grpSpMk id="17" creationId="{FFB9FFF0-5B25-DBAD-A454-D875D93B3694}"/>
          </ac:grpSpMkLst>
        </pc:grpChg>
        <pc:picChg chg="add mod">
          <ac:chgData name="Naomi Irene Bambara" userId="d0e14a3eac47da46" providerId="LiveId" clId="{CCAF5005-76D3-46F8-A190-781BC6D1FCF8}" dt="2025-11-17T22:23:00.863" v="651" actId="1076"/>
          <ac:picMkLst>
            <pc:docMk/>
            <pc:sldMk cId="1178501832" sldId="266"/>
            <ac:picMk id="3" creationId="{13C7229E-60C7-4CEA-7362-C2E8DB8E628F}"/>
          </ac:picMkLst>
        </pc:picChg>
        <pc:picChg chg="del mod topLvl">
          <ac:chgData name="Naomi Irene Bambara" userId="d0e14a3eac47da46" providerId="LiveId" clId="{CCAF5005-76D3-46F8-A190-781BC6D1FCF8}" dt="2025-11-17T22:22:49.170" v="647" actId="478"/>
          <ac:picMkLst>
            <pc:docMk/>
            <pc:sldMk cId="1178501832" sldId="266"/>
            <ac:picMk id="5" creationId="{70CA3761-F602-AED3-8D56-506817BE7131}"/>
          </ac:picMkLst>
        </pc:picChg>
        <pc:cxnChg chg="add mod">
          <ac:chgData name="Naomi Irene Bambara" userId="d0e14a3eac47da46" providerId="LiveId" clId="{CCAF5005-76D3-46F8-A190-781BC6D1FCF8}" dt="2025-11-17T22:23:19.918" v="654" actId="1582"/>
          <ac:cxnSpMkLst>
            <pc:docMk/>
            <pc:sldMk cId="1178501832" sldId="266"/>
            <ac:cxnSpMk id="6" creationId="{CEDC1812-B2C1-F12F-B82C-8128E7734C0F}"/>
          </ac:cxnSpMkLst>
        </pc:cxnChg>
        <pc:cxnChg chg="del mod topLvl">
          <ac:chgData name="Naomi Irene Bambara" userId="d0e14a3eac47da46" providerId="LiveId" clId="{CCAF5005-76D3-46F8-A190-781BC6D1FCF8}" dt="2025-11-17T22:22:55.955" v="649" actId="478"/>
          <ac:cxnSpMkLst>
            <pc:docMk/>
            <pc:sldMk cId="1178501832" sldId="266"/>
            <ac:cxnSpMk id="8" creationId="{371905FC-8307-66DC-E8A0-059CBD8548BC}"/>
          </ac:cxnSpMkLst>
        </pc:cxnChg>
        <pc:cxnChg chg="del mod topLvl">
          <ac:chgData name="Naomi Irene Bambara" userId="d0e14a3eac47da46" providerId="LiveId" clId="{CCAF5005-76D3-46F8-A190-781BC6D1FCF8}" dt="2025-11-17T22:22:52.990" v="648" actId="478"/>
          <ac:cxnSpMkLst>
            <pc:docMk/>
            <pc:sldMk cId="1178501832" sldId="266"/>
            <ac:cxnSpMk id="14" creationId="{DE23541A-7D63-1077-8187-9D901B2C4645}"/>
          </ac:cxnSpMkLst>
        </pc:cxnChg>
      </pc:sldChg>
      <pc:sldChg chg="addSp delSp modSp new mod">
        <pc:chgData name="Naomi Irene Bambara" userId="d0e14a3eac47da46" providerId="LiveId" clId="{CCAF5005-76D3-46F8-A190-781BC6D1FCF8}" dt="2025-11-17T22:27:57.483" v="705" actId="164"/>
        <pc:sldMkLst>
          <pc:docMk/>
          <pc:sldMk cId="3157752798" sldId="267"/>
        </pc:sldMkLst>
        <pc:spChg chg="add mod">
          <ac:chgData name="Naomi Irene Bambara" userId="d0e14a3eac47da46" providerId="LiveId" clId="{CCAF5005-76D3-46F8-A190-781BC6D1FCF8}" dt="2025-11-17T22:27:57.483" v="705" actId="164"/>
          <ac:spMkLst>
            <pc:docMk/>
            <pc:sldMk cId="3157752798" sldId="267"/>
            <ac:spMk id="4" creationId="{DFE48EBF-0BDD-6B88-D9F8-DB0E90807C06}"/>
          </ac:spMkLst>
        </pc:spChg>
        <pc:spChg chg="add mod">
          <ac:chgData name="Naomi Irene Bambara" userId="d0e14a3eac47da46" providerId="LiveId" clId="{CCAF5005-76D3-46F8-A190-781BC6D1FCF8}" dt="2025-11-17T22:27:06.796" v="695" actId="164"/>
          <ac:spMkLst>
            <pc:docMk/>
            <pc:sldMk cId="3157752798" sldId="267"/>
            <ac:spMk id="5" creationId="{755F939F-6E34-C70B-2157-3462C6FDDA71}"/>
          </ac:spMkLst>
        </pc:spChg>
        <pc:spChg chg="add mod">
          <ac:chgData name="Naomi Irene Bambara" userId="d0e14a3eac47da46" providerId="LiveId" clId="{CCAF5005-76D3-46F8-A190-781BC6D1FCF8}" dt="2025-11-17T22:27:06.796" v="695" actId="164"/>
          <ac:spMkLst>
            <pc:docMk/>
            <pc:sldMk cId="3157752798" sldId="267"/>
            <ac:spMk id="6" creationId="{0A63D5EA-AFD0-D9C0-C53A-5A50829F91EE}"/>
          </ac:spMkLst>
        </pc:spChg>
        <pc:grpChg chg="add mod">
          <ac:chgData name="Naomi Irene Bambara" userId="d0e14a3eac47da46" providerId="LiveId" clId="{CCAF5005-76D3-46F8-A190-781BC6D1FCF8}" dt="2025-11-17T22:26:52.954" v="693" actId="164"/>
          <ac:grpSpMkLst>
            <pc:docMk/>
            <pc:sldMk cId="3157752798" sldId="267"/>
            <ac:grpSpMk id="7" creationId="{B186A8A7-BAEC-24EF-8C72-9EF38A6EDE54}"/>
          </ac:grpSpMkLst>
        </pc:grpChg>
        <pc:grpChg chg="add del mod">
          <ac:chgData name="Naomi Irene Bambara" userId="d0e14a3eac47da46" providerId="LiveId" clId="{CCAF5005-76D3-46F8-A190-781BC6D1FCF8}" dt="2025-11-17T22:27:26.895" v="696" actId="478"/>
          <ac:grpSpMkLst>
            <pc:docMk/>
            <pc:sldMk cId="3157752798" sldId="267"/>
            <ac:grpSpMk id="8" creationId="{FE2629D9-9963-8F0D-2C27-B2AC9C0CF9E2}"/>
          </ac:grpSpMkLst>
        </pc:grpChg>
        <pc:grpChg chg="add mod">
          <ac:chgData name="Naomi Irene Bambara" userId="d0e14a3eac47da46" providerId="LiveId" clId="{CCAF5005-76D3-46F8-A190-781BC6D1FCF8}" dt="2025-11-17T22:27:57.483" v="705" actId="164"/>
          <ac:grpSpMkLst>
            <pc:docMk/>
            <pc:sldMk cId="3157752798" sldId="267"/>
            <ac:grpSpMk id="11" creationId="{4898F19B-9D7C-95DE-5023-5955328DE1C4}"/>
          </ac:grpSpMkLst>
        </pc:grpChg>
        <pc:picChg chg="add mod">
          <ac:chgData name="Naomi Irene Bambara" userId="d0e14a3eac47da46" providerId="LiveId" clId="{CCAF5005-76D3-46F8-A190-781BC6D1FCF8}" dt="2025-11-17T22:27:06.796" v="695" actId="164"/>
          <ac:picMkLst>
            <pc:docMk/>
            <pc:sldMk cId="3157752798" sldId="267"/>
            <ac:picMk id="3" creationId="{F9E53C72-1B49-F416-78BE-F49F0DE0C1B0}"/>
          </ac:picMkLst>
        </pc:picChg>
        <pc:picChg chg="add mod">
          <ac:chgData name="Naomi Irene Bambara" userId="d0e14a3eac47da46" providerId="LiveId" clId="{CCAF5005-76D3-46F8-A190-781BC6D1FCF8}" dt="2025-11-17T22:27:57.483" v="705" actId="164"/>
          <ac:picMkLst>
            <pc:docMk/>
            <pc:sldMk cId="3157752798" sldId="267"/>
            <ac:picMk id="10" creationId="{F41D708E-9DE6-A296-6047-0B9ECC4E89E1}"/>
          </ac:picMkLst>
        </pc:picChg>
      </pc:sldChg>
      <pc:sldChg chg="addSp delSp modSp add mod ord">
        <pc:chgData name="Naomi Irene Bambara" userId="d0e14a3eac47da46" providerId="LiveId" clId="{CCAF5005-76D3-46F8-A190-781BC6D1FCF8}" dt="2025-11-17T22:53:53.778" v="1290" actId="122"/>
        <pc:sldMkLst>
          <pc:docMk/>
          <pc:sldMk cId="3989570378" sldId="268"/>
        </pc:sldMkLst>
        <pc:spChg chg="mod topLvl">
          <ac:chgData name="Naomi Irene Bambara" userId="d0e14a3eac47da46" providerId="LiveId" clId="{CCAF5005-76D3-46F8-A190-781BC6D1FCF8}" dt="2025-11-17T22:53:43.419" v="1288" actId="1076"/>
          <ac:spMkLst>
            <pc:docMk/>
            <pc:sldMk cId="3989570378" sldId="268"/>
            <ac:spMk id="4" creationId="{BD596A31-CBE4-07B7-1C13-0304498EC344}"/>
          </ac:spMkLst>
        </pc:spChg>
        <pc:spChg chg="add mod">
          <ac:chgData name="Naomi Irene Bambara" userId="d0e14a3eac47da46" providerId="LiveId" clId="{CCAF5005-76D3-46F8-A190-781BC6D1FCF8}" dt="2025-11-17T22:47:11.128" v="913" actId="790"/>
          <ac:spMkLst>
            <pc:docMk/>
            <pc:sldMk cId="3989570378" sldId="268"/>
            <ac:spMk id="7" creationId="{A5B35CDB-3119-7DAD-2F77-AB6F3180F9DE}"/>
          </ac:spMkLst>
        </pc:spChg>
        <pc:spChg chg="add mod">
          <ac:chgData name="Naomi Irene Bambara" userId="d0e14a3eac47da46" providerId="LiveId" clId="{CCAF5005-76D3-46F8-A190-781BC6D1FCF8}" dt="2025-11-17T22:47:11.128" v="913" actId="790"/>
          <ac:spMkLst>
            <pc:docMk/>
            <pc:sldMk cId="3989570378" sldId="268"/>
            <ac:spMk id="8" creationId="{64F2E985-39A5-9B1E-3F11-0EF86102455E}"/>
          </ac:spMkLst>
        </pc:spChg>
        <pc:spChg chg="add mod">
          <ac:chgData name="Naomi Irene Bambara" userId="d0e14a3eac47da46" providerId="LiveId" clId="{CCAF5005-76D3-46F8-A190-781BC6D1FCF8}" dt="2025-11-17T22:53:53.778" v="1290" actId="122"/>
          <ac:spMkLst>
            <pc:docMk/>
            <pc:sldMk cId="3989570378" sldId="268"/>
            <ac:spMk id="14" creationId="{0E2B46C0-DCD9-50C4-3859-C99DBA90F725}"/>
          </ac:spMkLst>
        </pc:spChg>
        <pc:grpChg chg="add del mod">
          <ac:chgData name="Naomi Irene Bambara" userId="d0e14a3eac47da46" providerId="LiveId" clId="{CCAF5005-76D3-46F8-A190-781BC6D1FCF8}" dt="2025-11-17T22:47:50.019" v="915" actId="478"/>
          <ac:grpSpMkLst>
            <pc:docMk/>
            <pc:sldMk cId="3989570378" sldId="268"/>
            <ac:grpSpMk id="9" creationId="{9141EF39-B93A-933F-2DCB-8E9EFC9387F4}"/>
          </ac:grpSpMkLst>
        </pc:grpChg>
        <pc:grpChg chg="del">
          <ac:chgData name="Naomi Irene Bambara" userId="d0e14a3eac47da46" providerId="LiveId" clId="{CCAF5005-76D3-46F8-A190-781BC6D1FCF8}" dt="2025-11-17T22:32:28.644" v="709" actId="165"/>
          <ac:grpSpMkLst>
            <pc:docMk/>
            <pc:sldMk cId="3989570378" sldId="268"/>
            <ac:grpSpMk id="11" creationId="{D50A1D47-622F-0840-A7FF-985A6C7CDC85}"/>
          </ac:grpSpMkLst>
        </pc:grpChg>
        <pc:picChg chg="add del">
          <ac:chgData name="Naomi Irene Bambara" userId="d0e14a3eac47da46" providerId="LiveId" clId="{CCAF5005-76D3-46F8-A190-781BC6D1FCF8}" dt="2025-11-17T22:33:14.579" v="754" actId="478"/>
          <ac:picMkLst>
            <pc:docMk/>
            <pc:sldMk cId="3989570378" sldId="268"/>
            <ac:picMk id="3" creationId="{F51F9D44-BCA8-1A04-BC44-C893340953EE}"/>
          </ac:picMkLst>
        </pc:picChg>
        <pc:picChg chg="add mod">
          <ac:chgData name="Naomi Irene Bambara" userId="d0e14a3eac47da46" providerId="LiveId" clId="{CCAF5005-76D3-46F8-A190-781BC6D1FCF8}" dt="2025-11-17T22:47:01.356" v="912" actId="164"/>
          <ac:picMkLst>
            <pc:docMk/>
            <pc:sldMk cId="3989570378" sldId="268"/>
            <ac:picMk id="6" creationId="{929B8386-E20A-5A69-F22A-47AC8EAB514D}"/>
          </ac:picMkLst>
        </pc:picChg>
        <pc:picChg chg="del mod topLvl">
          <ac:chgData name="Naomi Irene Bambara" userId="d0e14a3eac47da46" providerId="LiveId" clId="{CCAF5005-76D3-46F8-A190-781BC6D1FCF8}" dt="2025-11-17T22:32:30.926" v="710" actId="478"/>
          <ac:picMkLst>
            <pc:docMk/>
            <pc:sldMk cId="3989570378" sldId="268"/>
            <ac:picMk id="10" creationId="{0DFFB581-16DC-969B-91D1-EC56A3430FC9}"/>
          </ac:picMkLst>
        </pc:picChg>
        <pc:picChg chg="add mod">
          <ac:chgData name="Naomi Irene Bambara" userId="d0e14a3eac47da46" providerId="LiveId" clId="{CCAF5005-76D3-46F8-A190-781BC6D1FCF8}" dt="2025-11-17T22:48:00.497" v="919" actId="14100"/>
          <ac:picMkLst>
            <pc:docMk/>
            <pc:sldMk cId="3989570378" sldId="268"/>
            <ac:picMk id="13" creationId="{0EF35A00-4FC1-BA15-71DF-2B9EE26128CC}"/>
          </ac:picMkLst>
        </pc:picChg>
      </pc:sldChg>
      <pc:sldChg chg="addSp modSp new mod">
        <pc:chgData name="Naomi Irene Bambara" userId="d0e14a3eac47da46" providerId="LiveId" clId="{CCAF5005-76D3-46F8-A190-781BC6D1FCF8}" dt="2025-11-17T23:00:19.676" v="1504" actId="255"/>
        <pc:sldMkLst>
          <pc:docMk/>
          <pc:sldMk cId="1664095651" sldId="269"/>
        </pc:sldMkLst>
        <pc:spChg chg="add mod">
          <ac:chgData name="Naomi Irene Bambara" userId="d0e14a3eac47da46" providerId="LiveId" clId="{CCAF5005-76D3-46F8-A190-781BC6D1FCF8}" dt="2025-11-17T23:00:19.676" v="1504" actId="255"/>
          <ac:spMkLst>
            <pc:docMk/>
            <pc:sldMk cId="1664095651" sldId="269"/>
            <ac:spMk id="4" creationId="{7B327935-0532-9F78-3E9A-5A64293CCEDC}"/>
          </ac:spMkLst>
        </pc:spChg>
        <pc:picChg chg="add mod">
          <ac:chgData name="Naomi Irene Bambara" userId="d0e14a3eac47da46" providerId="LiveId" clId="{CCAF5005-76D3-46F8-A190-781BC6D1FCF8}" dt="2025-11-17T22:59:05.664" v="1379" actId="1076"/>
          <ac:picMkLst>
            <pc:docMk/>
            <pc:sldMk cId="1664095651" sldId="269"/>
            <ac:picMk id="3" creationId="{B2CB7CDB-164D-7C2F-E5AD-4789201C0444}"/>
          </ac:picMkLst>
        </pc:picChg>
      </pc:sldChg>
      <pc:sldChg chg="addSp delSp modSp new mod">
        <pc:chgData name="Naomi Irene Bambara" userId="d0e14a3eac47da46" providerId="LiveId" clId="{CCAF5005-76D3-46F8-A190-781BC6D1FCF8}" dt="2025-11-17T22:58:59.645" v="1378" actId="14100"/>
        <pc:sldMkLst>
          <pc:docMk/>
          <pc:sldMk cId="2121410016" sldId="270"/>
        </pc:sldMkLst>
        <pc:spChg chg="add mod">
          <ac:chgData name="Naomi Irene Bambara" userId="d0e14a3eac47da46" providerId="LiveId" clId="{CCAF5005-76D3-46F8-A190-781BC6D1FCF8}" dt="2025-11-17T22:57:48.551" v="1369" actId="164"/>
          <ac:spMkLst>
            <pc:docMk/>
            <pc:sldMk cId="2121410016" sldId="270"/>
            <ac:spMk id="4" creationId="{8D720D41-471E-71C1-F153-07C05A1E166C}"/>
          </ac:spMkLst>
        </pc:spChg>
        <pc:spChg chg="add mod">
          <ac:chgData name="Naomi Irene Bambara" userId="d0e14a3eac47da46" providerId="LiveId" clId="{CCAF5005-76D3-46F8-A190-781BC6D1FCF8}" dt="2025-11-17T22:57:48.551" v="1369" actId="164"/>
          <ac:spMkLst>
            <pc:docMk/>
            <pc:sldMk cId="2121410016" sldId="270"/>
            <ac:spMk id="5" creationId="{037EB9F7-42F9-59B0-4960-83C243A77F20}"/>
          </ac:spMkLst>
        </pc:spChg>
        <pc:spChg chg="add mod">
          <ac:chgData name="Naomi Irene Bambara" userId="d0e14a3eac47da46" providerId="LiveId" clId="{CCAF5005-76D3-46F8-A190-781BC6D1FCF8}" dt="2025-11-17T22:57:48.551" v="1369" actId="164"/>
          <ac:spMkLst>
            <pc:docMk/>
            <pc:sldMk cId="2121410016" sldId="270"/>
            <ac:spMk id="6" creationId="{7D366B16-2FD4-F89C-BA4A-2C853F2CE788}"/>
          </ac:spMkLst>
        </pc:spChg>
        <pc:spChg chg="add mod">
          <ac:chgData name="Naomi Irene Bambara" userId="d0e14a3eac47da46" providerId="LiveId" clId="{CCAF5005-76D3-46F8-A190-781BC6D1FCF8}" dt="2025-11-17T22:57:48.551" v="1369" actId="164"/>
          <ac:spMkLst>
            <pc:docMk/>
            <pc:sldMk cId="2121410016" sldId="270"/>
            <ac:spMk id="7" creationId="{3DCA0859-5063-1D06-00FF-20D41FA1DA99}"/>
          </ac:spMkLst>
        </pc:spChg>
        <pc:grpChg chg="add del mod">
          <ac:chgData name="Naomi Irene Bambara" userId="d0e14a3eac47da46" providerId="LiveId" clId="{CCAF5005-76D3-46F8-A190-781BC6D1FCF8}" dt="2025-11-17T22:58:39.979" v="1373" actId="478"/>
          <ac:grpSpMkLst>
            <pc:docMk/>
            <pc:sldMk cId="2121410016" sldId="270"/>
            <ac:grpSpMk id="8" creationId="{0D7060E6-0A2E-9A9D-8ACF-61157F6E6858}"/>
          </ac:grpSpMkLst>
        </pc:grpChg>
        <pc:picChg chg="add mod">
          <ac:chgData name="Naomi Irene Bambara" userId="d0e14a3eac47da46" providerId="LiveId" clId="{CCAF5005-76D3-46F8-A190-781BC6D1FCF8}" dt="2025-11-17T22:57:48.551" v="1369" actId="164"/>
          <ac:picMkLst>
            <pc:docMk/>
            <pc:sldMk cId="2121410016" sldId="270"/>
            <ac:picMk id="3" creationId="{25F3DD65-FAB1-399C-41FF-C5B1884BF558}"/>
          </ac:picMkLst>
        </pc:picChg>
        <pc:picChg chg="add del">
          <ac:chgData name="Naomi Irene Bambara" userId="d0e14a3eac47da46" providerId="LiveId" clId="{CCAF5005-76D3-46F8-A190-781BC6D1FCF8}" dt="2025-11-17T22:58:17.659" v="1371" actId="22"/>
          <ac:picMkLst>
            <pc:docMk/>
            <pc:sldMk cId="2121410016" sldId="270"/>
            <ac:picMk id="10" creationId="{2C3C87C9-43EA-FA3C-E9FA-999C10B0B537}"/>
          </ac:picMkLst>
        </pc:picChg>
        <pc:picChg chg="add mod">
          <ac:chgData name="Naomi Irene Bambara" userId="d0e14a3eac47da46" providerId="LiveId" clId="{CCAF5005-76D3-46F8-A190-781BC6D1FCF8}" dt="2025-11-17T22:58:59.645" v="1378" actId="14100"/>
          <ac:picMkLst>
            <pc:docMk/>
            <pc:sldMk cId="2121410016" sldId="270"/>
            <ac:picMk id="12" creationId="{EFE0D814-9C6C-CC27-79C3-4E830DDF42A7}"/>
          </ac:picMkLst>
        </pc:picChg>
      </pc:sldChg>
      <pc:sldChg chg="addSp delSp modSp new mod">
        <pc:chgData name="Naomi Irene Bambara" userId="d0e14a3eac47da46" providerId="LiveId" clId="{CCAF5005-76D3-46F8-A190-781BC6D1FCF8}" dt="2025-11-17T23:24:21.225" v="1820" actId="1076"/>
        <pc:sldMkLst>
          <pc:docMk/>
          <pc:sldMk cId="761888916" sldId="271"/>
        </pc:sldMkLst>
        <pc:spChg chg="add mod">
          <ac:chgData name="Naomi Irene Bambara" userId="d0e14a3eac47da46" providerId="LiveId" clId="{CCAF5005-76D3-46F8-A190-781BC6D1FCF8}" dt="2025-11-17T23:24:21.225" v="1820" actId="1076"/>
          <ac:spMkLst>
            <pc:docMk/>
            <pc:sldMk cId="761888916" sldId="271"/>
            <ac:spMk id="4" creationId="{D8D55657-9FF5-F2B8-5D1B-5DCCDC73103B}"/>
          </ac:spMkLst>
        </pc:spChg>
        <pc:spChg chg="add mod">
          <ac:chgData name="Naomi Irene Bambara" userId="d0e14a3eac47da46" providerId="LiveId" clId="{CCAF5005-76D3-46F8-A190-781BC6D1FCF8}" dt="2025-11-17T23:17:04.002" v="1705" actId="164"/>
          <ac:spMkLst>
            <pc:docMk/>
            <pc:sldMk cId="761888916" sldId="271"/>
            <ac:spMk id="7" creationId="{DA4464C7-F7DC-0F6D-CC87-DD4C06A0B4D0}"/>
          </ac:spMkLst>
        </pc:spChg>
        <pc:spChg chg="add mod">
          <ac:chgData name="Naomi Irene Bambara" userId="d0e14a3eac47da46" providerId="LiveId" clId="{CCAF5005-76D3-46F8-A190-781BC6D1FCF8}" dt="2025-11-17T23:17:04.002" v="1705" actId="164"/>
          <ac:spMkLst>
            <pc:docMk/>
            <pc:sldMk cId="761888916" sldId="271"/>
            <ac:spMk id="8" creationId="{1E169E88-2EF0-93A1-B800-9CC7D75239AE}"/>
          </ac:spMkLst>
        </pc:spChg>
        <pc:spChg chg="add mod">
          <ac:chgData name="Naomi Irene Bambara" userId="d0e14a3eac47da46" providerId="LiveId" clId="{CCAF5005-76D3-46F8-A190-781BC6D1FCF8}" dt="2025-11-17T23:17:04.002" v="1705" actId="164"/>
          <ac:spMkLst>
            <pc:docMk/>
            <pc:sldMk cId="761888916" sldId="271"/>
            <ac:spMk id="9" creationId="{FE5AC4F1-2561-6BBB-BF91-C85980AA19B6}"/>
          </ac:spMkLst>
        </pc:spChg>
        <pc:spChg chg="add mod">
          <ac:chgData name="Naomi Irene Bambara" userId="d0e14a3eac47da46" providerId="LiveId" clId="{CCAF5005-76D3-46F8-A190-781BC6D1FCF8}" dt="2025-11-17T23:17:04.002" v="1705" actId="164"/>
          <ac:spMkLst>
            <pc:docMk/>
            <pc:sldMk cId="761888916" sldId="271"/>
            <ac:spMk id="10" creationId="{19FBB959-894F-FBE1-CFD7-3338B44B235D}"/>
          </ac:spMkLst>
        </pc:spChg>
        <pc:spChg chg="add mod">
          <ac:chgData name="Naomi Irene Bambara" userId="d0e14a3eac47da46" providerId="LiveId" clId="{CCAF5005-76D3-46F8-A190-781BC6D1FCF8}" dt="2025-11-17T23:17:04.002" v="1705" actId="164"/>
          <ac:spMkLst>
            <pc:docMk/>
            <pc:sldMk cId="761888916" sldId="271"/>
            <ac:spMk id="11" creationId="{2873DF81-F0D0-B631-EF0D-CDBA8FF2DA7A}"/>
          </ac:spMkLst>
        </pc:spChg>
        <pc:spChg chg="add mod">
          <ac:chgData name="Naomi Irene Bambara" userId="d0e14a3eac47da46" providerId="LiveId" clId="{CCAF5005-76D3-46F8-A190-781BC6D1FCF8}" dt="2025-11-17T23:17:04.002" v="1705" actId="164"/>
          <ac:spMkLst>
            <pc:docMk/>
            <pc:sldMk cId="761888916" sldId="271"/>
            <ac:spMk id="12" creationId="{BF47E01E-6F64-30F5-4BF8-7515B23645B1}"/>
          </ac:spMkLst>
        </pc:spChg>
        <pc:grpChg chg="add mod">
          <ac:chgData name="Naomi Irene Bambara" userId="d0e14a3eac47da46" providerId="LiveId" clId="{CCAF5005-76D3-46F8-A190-781BC6D1FCF8}" dt="2025-11-17T23:17:10.936" v="1707" actId="1076"/>
          <ac:grpSpMkLst>
            <pc:docMk/>
            <pc:sldMk cId="761888916" sldId="271"/>
            <ac:grpSpMk id="13" creationId="{D8202DC1-046A-74C6-CDF5-7B3D32D214CE}"/>
          </ac:grpSpMkLst>
        </pc:grpChg>
        <pc:picChg chg="add del mod">
          <ac:chgData name="Naomi Irene Bambara" userId="d0e14a3eac47da46" providerId="LiveId" clId="{CCAF5005-76D3-46F8-A190-781BC6D1FCF8}" dt="2025-11-17T23:02:26.835" v="1632" actId="478"/>
          <ac:picMkLst>
            <pc:docMk/>
            <pc:sldMk cId="761888916" sldId="271"/>
            <ac:picMk id="3" creationId="{28E35A50-3BFC-773B-D3CE-DFB5A7425605}"/>
          </ac:picMkLst>
        </pc:picChg>
        <pc:picChg chg="add mod">
          <ac:chgData name="Naomi Irene Bambara" userId="d0e14a3eac47da46" providerId="LiveId" clId="{CCAF5005-76D3-46F8-A190-781BC6D1FCF8}" dt="2025-11-17T23:17:04.002" v="1705" actId="164"/>
          <ac:picMkLst>
            <pc:docMk/>
            <pc:sldMk cId="761888916" sldId="271"/>
            <ac:picMk id="6" creationId="{1D34C04A-1D08-2B8E-117F-EA89CF8C9163}"/>
          </ac:picMkLst>
        </pc:picChg>
        <pc:picChg chg="add del">
          <ac:chgData name="Naomi Irene Bambara" userId="d0e14a3eac47da46" providerId="LiveId" clId="{CCAF5005-76D3-46F8-A190-781BC6D1FCF8}" dt="2025-11-17T23:19:25.430" v="1715" actId="478"/>
          <ac:picMkLst>
            <pc:docMk/>
            <pc:sldMk cId="761888916" sldId="271"/>
            <ac:picMk id="15" creationId="{354D3DE1-F53F-78D9-ABED-8DF27A2459FC}"/>
          </ac:picMkLst>
        </pc:picChg>
      </pc:sldChg>
      <pc:sldChg chg="addSp delSp modSp new mod">
        <pc:chgData name="Naomi Irene Bambara" userId="d0e14a3eac47da46" providerId="LiveId" clId="{CCAF5005-76D3-46F8-A190-781BC6D1FCF8}" dt="2025-11-18T00:19:39.236" v="1874" actId="20577"/>
        <pc:sldMkLst>
          <pc:docMk/>
          <pc:sldMk cId="427593745" sldId="272"/>
        </pc:sldMkLst>
        <pc:spChg chg="add del mod">
          <ac:chgData name="Naomi Irene Bambara" userId="d0e14a3eac47da46" providerId="LiveId" clId="{CCAF5005-76D3-46F8-A190-781BC6D1FCF8}" dt="2025-11-17T23:24:08.403" v="1817" actId="478"/>
          <ac:spMkLst>
            <pc:docMk/>
            <pc:sldMk cId="427593745" sldId="272"/>
            <ac:spMk id="6" creationId="{49C211F1-A71C-C1B2-9B4C-C0C6169DC99C}"/>
          </ac:spMkLst>
        </pc:spChg>
        <pc:spChg chg="add mod">
          <ac:chgData name="Naomi Irene Bambara" userId="d0e14a3eac47da46" providerId="LiveId" clId="{CCAF5005-76D3-46F8-A190-781BC6D1FCF8}" dt="2025-11-17T23:24:14.149" v="1818" actId="164"/>
          <ac:spMkLst>
            <pc:docMk/>
            <pc:sldMk cId="427593745" sldId="272"/>
            <ac:spMk id="7" creationId="{CA163960-489A-45EE-AD95-88FE572563CF}"/>
          </ac:spMkLst>
        </pc:spChg>
        <pc:spChg chg="add mod">
          <ac:chgData name="Naomi Irene Bambara" userId="d0e14a3eac47da46" providerId="LiveId" clId="{CCAF5005-76D3-46F8-A190-781BC6D1FCF8}" dt="2025-11-18T00:19:39.236" v="1874" actId="20577"/>
          <ac:spMkLst>
            <pc:docMk/>
            <pc:sldMk cId="427593745" sldId="272"/>
            <ac:spMk id="8" creationId="{07C4D49E-1EC3-DEC1-738E-5A2DEBBB92DF}"/>
          </ac:spMkLst>
        </pc:spChg>
        <pc:spChg chg="add mod">
          <ac:chgData name="Naomi Irene Bambara" userId="d0e14a3eac47da46" providerId="LiveId" clId="{CCAF5005-76D3-46F8-A190-781BC6D1FCF8}" dt="2025-11-17T23:24:14.149" v="1818" actId="164"/>
          <ac:spMkLst>
            <pc:docMk/>
            <pc:sldMk cId="427593745" sldId="272"/>
            <ac:spMk id="9" creationId="{65ABC86B-01C0-1B03-E572-70AB9216925B}"/>
          </ac:spMkLst>
        </pc:spChg>
        <pc:spChg chg="add mod">
          <ac:chgData name="Naomi Irene Bambara" userId="d0e14a3eac47da46" providerId="LiveId" clId="{CCAF5005-76D3-46F8-A190-781BC6D1FCF8}" dt="2025-11-17T23:24:14.149" v="1818" actId="164"/>
          <ac:spMkLst>
            <pc:docMk/>
            <pc:sldMk cId="427593745" sldId="272"/>
            <ac:spMk id="10" creationId="{99E3C1E2-9E10-0708-DE76-C15B2A1681F0}"/>
          </ac:spMkLst>
        </pc:spChg>
        <pc:spChg chg="add mod">
          <ac:chgData name="Naomi Irene Bambara" userId="d0e14a3eac47da46" providerId="LiveId" clId="{CCAF5005-76D3-46F8-A190-781BC6D1FCF8}" dt="2025-11-17T23:24:14.149" v="1818" actId="164"/>
          <ac:spMkLst>
            <pc:docMk/>
            <pc:sldMk cId="427593745" sldId="272"/>
            <ac:spMk id="11" creationId="{A6C9029A-1019-DE73-474E-210BEA77BB2E}"/>
          </ac:spMkLst>
        </pc:spChg>
        <pc:spChg chg="add mod">
          <ac:chgData name="Naomi Irene Bambara" userId="d0e14a3eac47da46" providerId="LiveId" clId="{CCAF5005-76D3-46F8-A190-781BC6D1FCF8}" dt="2025-11-17T23:24:14.149" v="1818" actId="164"/>
          <ac:spMkLst>
            <pc:docMk/>
            <pc:sldMk cId="427593745" sldId="272"/>
            <ac:spMk id="12" creationId="{3AE34983-A9AE-95B7-09FE-4D88829EB34B}"/>
          </ac:spMkLst>
        </pc:spChg>
        <pc:spChg chg="add mod">
          <ac:chgData name="Naomi Irene Bambara" userId="d0e14a3eac47da46" providerId="LiveId" clId="{CCAF5005-76D3-46F8-A190-781BC6D1FCF8}" dt="2025-11-17T23:24:24.654" v="1821"/>
          <ac:spMkLst>
            <pc:docMk/>
            <pc:sldMk cId="427593745" sldId="272"/>
            <ac:spMk id="14" creationId="{34CD9F15-DE77-29A5-757D-34D615B8765B}"/>
          </ac:spMkLst>
        </pc:spChg>
        <pc:grpChg chg="add mod">
          <ac:chgData name="Naomi Irene Bambara" userId="d0e14a3eac47da46" providerId="LiveId" clId="{CCAF5005-76D3-46F8-A190-781BC6D1FCF8}" dt="2025-11-18T00:19:30.665" v="1863" actId="1076"/>
          <ac:grpSpMkLst>
            <pc:docMk/>
            <pc:sldMk cId="427593745" sldId="272"/>
            <ac:grpSpMk id="13" creationId="{0AE30367-3112-71AC-153B-A261DAC11C60}"/>
          </ac:grpSpMkLst>
        </pc:grpChg>
        <pc:picChg chg="add mod">
          <ac:chgData name="Naomi Irene Bambara" userId="d0e14a3eac47da46" providerId="LiveId" clId="{CCAF5005-76D3-46F8-A190-781BC6D1FCF8}" dt="2025-11-17T23:24:14.149" v="1818" actId="164"/>
          <ac:picMkLst>
            <pc:docMk/>
            <pc:sldMk cId="427593745" sldId="272"/>
            <ac:picMk id="3" creationId="{2A6AE81D-295C-0AB0-B9A5-BE4BF7DD52DB}"/>
          </ac:picMkLst>
        </pc:picChg>
        <pc:picChg chg="add del">
          <ac:chgData name="Naomi Irene Bambara" userId="d0e14a3eac47da46" providerId="LiveId" clId="{CCAF5005-76D3-46F8-A190-781BC6D1FCF8}" dt="2025-11-17T23:19:05.902" v="1714" actId="22"/>
          <ac:picMkLst>
            <pc:docMk/>
            <pc:sldMk cId="427593745" sldId="272"/>
            <ac:picMk id="5" creationId="{2B0C61B2-BAB1-6ABA-48B2-48055DFBFA3D}"/>
          </ac:picMkLst>
        </pc:picChg>
      </pc:sldChg>
      <pc:sldChg chg="addSp delSp modSp add del mod">
        <pc:chgData name="Naomi Irene Bambara" userId="d0e14a3eac47da46" providerId="LiveId" clId="{CCAF5005-76D3-46F8-A190-781BC6D1FCF8}" dt="2025-11-18T00:21:56.159" v="1955" actId="47"/>
        <pc:sldMkLst>
          <pc:docMk/>
          <pc:sldMk cId="938203856" sldId="273"/>
        </pc:sldMkLst>
        <pc:spChg chg="del mod">
          <ac:chgData name="Naomi Irene Bambara" userId="d0e14a3eac47da46" providerId="LiveId" clId="{CCAF5005-76D3-46F8-A190-781BC6D1FCF8}" dt="2025-11-18T00:21:43.199" v="1951" actId="21"/>
          <ac:spMkLst>
            <pc:docMk/>
            <pc:sldMk cId="938203856" sldId="273"/>
            <ac:spMk id="14" creationId="{5CB18BBF-CE4C-71DE-15F0-AF8304EDEBF8}"/>
          </ac:spMkLst>
        </pc:spChg>
        <pc:grpChg chg="del">
          <ac:chgData name="Naomi Irene Bambara" userId="d0e14a3eac47da46" providerId="LiveId" clId="{CCAF5005-76D3-46F8-A190-781BC6D1FCF8}" dt="2025-11-18T00:20:20.948" v="1876" actId="478"/>
          <ac:grpSpMkLst>
            <pc:docMk/>
            <pc:sldMk cId="938203856" sldId="273"/>
            <ac:grpSpMk id="13" creationId="{E1F8DAF0-4F6E-B532-B9B7-09B6CBECC8CC}"/>
          </ac:grpSpMkLst>
        </pc:grpChg>
        <pc:picChg chg="add del mod">
          <ac:chgData name="Naomi Irene Bambara" userId="d0e14a3eac47da46" providerId="LiveId" clId="{CCAF5005-76D3-46F8-A190-781BC6D1FCF8}" dt="2025-11-18T00:21:52.249" v="1953" actId="21"/>
          <ac:picMkLst>
            <pc:docMk/>
            <pc:sldMk cId="938203856" sldId="273"/>
            <ac:picMk id="4" creationId="{CCE58CDB-B78C-BC6D-82F3-8B3934DD80EC}"/>
          </ac:picMkLst>
        </pc:picChg>
      </pc:sldChg>
      <pc:sldChg chg="addSp delSp modSp new mod">
        <pc:chgData name="Naomi Irene Bambara" userId="d0e14a3eac47da46" providerId="LiveId" clId="{CCAF5005-76D3-46F8-A190-781BC6D1FCF8}" dt="2025-11-18T00:44:15.001" v="2825" actId="313"/>
        <pc:sldMkLst>
          <pc:docMk/>
          <pc:sldMk cId="4102605791" sldId="274"/>
        </pc:sldMkLst>
        <pc:spChg chg="del">
          <ac:chgData name="Naomi Irene Bambara" userId="d0e14a3eac47da46" providerId="LiveId" clId="{CCAF5005-76D3-46F8-A190-781BC6D1FCF8}" dt="2025-11-18T00:21:45.692" v="1952"/>
          <ac:spMkLst>
            <pc:docMk/>
            <pc:sldMk cId="4102605791" sldId="274"/>
            <ac:spMk id="2" creationId="{A9684C72-DF21-D5C7-8D7C-C9FB3B505CCE}"/>
          </ac:spMkLst>
        </pc:spChg>
        <pc:spChg chg="mod">
          <ac:chgData name="Naomi Irene Bambara" userId="d0e14a3eac47da46" providerId="LiveId" clId="{CCAF5005-76D3-46F8-A190-781BC6D1FCF8}" dt="2025-11-18T00:44:15.001" v="2825" actId="313"/>
          <ac:spMkLst>
            <pc:docMk/>
            <pc:sldMk cId="4102605791" sldId="274"/>
            <ac:spMk id="3" creationId="{73721D30-A964-2DA4-881B-D921690F3A60}"/>
          </ac:spMkLst>
        </pc:spChg>
        <pc:spChg chg="add mod">
          <ac:chgData name="Naomi Irene Bambara" userId="d0e14a3eac47da46" providerId="LiveId" clId="{CCAF5005-76D3-46F8-A190-781BC6D1FCF8}" dt="2025-11-18T00:25:28.177" v="2482" actId="1076"/>
          <ac:spMkLst>
            <pc:docMk/>
            <pc:sldMk cId="4102605791" sldId="274"/>
            <ac:spMk id="14" creationId="{5CB18BBF-CE4C-71DE-15F0-AF8304EDEBF8}"/>
          </ac:spMkLst>
        </pc:spChg>
        <pc:picChg chg="add del mod">
          <ac:chgData name="Naomi Irene Bambara" userId="d0e14a3eac47da46" providerId="LiveId" clId="{CCAF5005-76D3-46F8-A190-781BC6D1FCF8}" dt="2025-11-18T00:23:50.238" v="2316" actId="478"/>
          <ac:picMkLst>
            <pc:docMk/>
            <pc:sldMk cId="4102605791" sldId="274"/>
            <ac:picMk id="4" creationId="{CCE58CDB-B78C-BC6D-82F3-8B3934DD80EC}"/>
          </ac:picMkLst>
        </pc:picChg>
      </pc:sldChg>
      <pc:sldChg chg="addSp delSp modSp new mod">
        <pc:chgData name="Naomi Irene Bambara" userId="d0e14a3eac47da46" providerId="LiveId" clId="{CCAF5005-76D3-46F8-A190-781BC6D1FCF8}" dt="2025-11-18T00:43:04.998" v="2742" actId="1076"/>
        <pc:sldMkLst>
          <pc:docMk/>
          <pc:sldMk cId="3935531066" sldId="275"/>
        </pc:sldMkLst>
        <pc:spChg chg="add mod">
          <ac:chgData name="Naomi Irene Bambara" userId="d0e14a3eac47da46" providerId="LiveId" clId="{CCAF5005-76D3-46F8-A190-781BC6D1FCF8}" dt="2025-11-18T00:42:34.277" v="2737" actId="164"/>
          <ac:spMkLst>
            <pc:docMk/>
            <pc:sldMk cId="3935531066" sldId="275"/>
            <ac:spMk id="4" creationId="{E8B3D807-BC2F-7FAD-0369-2A3512DD95CC}"/>
          </ac:spMkLst>
        </pc:spChg>
        <pc:spChg chg="add mod">
          <ac:chgData name="Naomi Irene Bambara" userId="d0e14a3eac47da46" providerId="LiveId" clId="{CCAF5005-76D3-46F8-A190-781BC6D1FCF8}" dt="2025-11-18T00:42:34.277" v="2737" actId="164"/>
          <ac:spMkLst>
            <pc:docMk/>
            <pc:sldMk cId="3935531066" sldId="275"/>
            <ac:spMk id="5" creationId="{E3388E9E-733E-7AE0-90DF-B4CC4153FAD8}"/>
          </ac:spMkLst>
        </pc:spChg>
        <pc:grpChg chg="add del mod">
          <ac:chgData name="Naomi Irene Bambara" userId="d0e14a3eac47da46" providerId="LiveId" clId="{CCAF5005-76D3-46F8-A190-781BC6D1FCF8}" dt="2025-11-18T00:42:55.511" v="2738" actId="478"/>
          <ac:grpSpMkLst>
            <pc:docMk/>
            <pc:sldMk cId="3935531066" sldId="275"/>
            <ac:grpSpMk id="6" creationId="{423AE85E-F260-D7D7-608D-FA07DCB5B144}"/>
          </ac:grpSpMkLst>
        </pc:grpChg>
        <pc:picChg chg="add mod">
          <ac:chgData name="Naomi Irene Bambara" userId="d0e14a3eac47da46" providerId="LiveId" clId="{CCAF5005-76D3-46F8-A190-781BC6D1FCF8}" dt="2025-11-18T00:42:34.277" v="2737" actId="164"/>
          <ac:picMkLst>
            <pc:docMk/>
            <pc:sldMk cId="3935531066" sldId="275"/>
            <ac:picMk id="3" creationId="{035C9300-A60D-33E4-28B3-45C4CF742F0A}"/>
          </ac:picMkLst>
        </pc:picChg>
        <pc:picChg chg="add mod">
          <ac:chgData name="Naomi Irene Bambara" userId="d0e14a3eac47da46" providerId="LiveId" clId="{CCAF5005-76D3-46F8-A190-781BC6D1FCF8}" dt="2025-11-18T00:43:04.998" v="2742" actId="1076"/>
          <ac:picMkLst>
            <pc:docMk/>
            <pc:sldMk cId="3935531066" sldId="275"/>
            <ac:picMk id="8" creationId="{4B508EBA-9CA7-4AD5-C7AD-4E55762C418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4ACC1-F41E-0236-3332-AEABB128F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536AFA-D763-6CED-C61C-699102582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023A4-0681-6A74-897B-8337F5345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54B41-47B4-446E-85B1-C87BE56DF8C3}" type="datetimeFigureOut">
              <a:rPr lang="en-CA" smtClean="0"/>
              <a:t>2025-11-17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A8A27-9107-8F5E-D045-9913E4D5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69FFE-176A-68A3-3306-1D1D2C520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95AC-4137-487F-AEDE-90739C08AB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2435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B3516-461D-BC2E-9D44-940AF18DE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4D2AEF-56F3-370E-88F3-1CBE01470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A6DA2-9291-C105-58CE-1129FA76D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54B41-47B4-446E-85B1-C87BE56DF8C3}" type="datetimeFigureOut">
              <a:rPr lang="en-CA" smtClean="0"/>
              <a:t>2025-11-17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BE34E-3E9E-4ED9-2133-3BB744D51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5218D-8EFD-5440-D602-699EF74A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95AC-4137-487F-AEDE-90739C08AB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5894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84B333-57ED-E464-3B32-B248501804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882F0A-14BE-DDA5-22F2-CEAC0080D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92AEF-7F94-C430-5B19-ED49B5D92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54B41-47B4-446E-85B1-C87BE56DF8C3}" type="datetimeFigureOut">
              <a:rPr lang="en-CA" smtClean="0"/>
              <a:t>2025-11-17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BA733-6C2B-A44A-A33B-0F00F94F2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63030-8AA3-51CE-B945-86759B3CA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95AC-4137-487F-AEDE-90739C08AB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929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BE135-AAE9-1EAF-3347-25AEB384F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0A4AE-536B-F8DD-8175-161733B45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5D3F2-4F53-B3FD-5739-4D4107655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54B41-47B4-446E-85B1-C87BE56DF8C3}" type="datetimeFigureOut">
              <a:rPr lang="en-CA" smtClean="0"/>
              <a:t>2025-11-17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353B6-1380-B4A3-535E-1F65A84D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B97C-C513-57BA-A755-489851776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95AC-4137-487F-AEDE-90739C08AB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4914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526B5-82D4-B1B9-65BD-2864A7BE0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3FC38-B09E-F6D1-2B37-682AA3743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DAE7E-A67E-AE60-D9F0-2556D2011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54B41-47B4-446E-85B1-C87BE56DF8C3}" type="datetimeFigureOut">
              <a:rPr lang="en-CA" smtClean="0"/>
              <a:t>2025-11-17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9031F-A98D-9D5D-300A-B8C109406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7D88C-8AE7-4FA7-845D-1355CAE3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95AC-4137-487F-AEDE-90739C08AB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2997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C3D8E-2E8B-E541-C0D9-3C0CFEBE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44A62-0D52-E20D-25E1-DF31FE860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0E6BF-A8D6-E1E8-A3EF-7238AC83E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F4E5A-306B-70FE-D4AF-7E1829706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54B41-47B4-446E-85B1-C87BE56DF8C3}" type="datetimeFigureOut">
              <a:rPr lang="en-CA" smtClean="0"/>
              <a:t>2025-11-17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49397-B9D2-384B-C765-A8A9F1AC1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28449-0A8E-CD25-2791-E78F6AE79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95AC-4137-487F-AEDE-90739C08AB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825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7BC16-FC5D-95BA-4E2F-D8C1DEE84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2846F-D08D-C228-3774-31B75EA72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01523C-DFDD-28C0-2B65-99B1C930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CA18AD-30A2-DEC6-0BF1-79BD23FAD2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43BD8C-3EB6-183B-2028-9E4708F8E1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0F5172-AF30-F37E-7176-943B74196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54B41-47B4-446E-85B1-C87BE56DF8C3}" type="datetimeFigureOut">
              <a:rPr lang="en-CA" smtClean="0"/>
              <a:t>2025-11-17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E61605-176F-D576-3549-2707A586D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5A42D2-019D-2B2C-0D11-EE0870A1C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95AC-4137-487F-AEDE-90739C08AB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719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E61DE-068E-0BA5-A729-D070E13BA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3682C7-7E2E-A08C-F8D7-CFFF485E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54B41-47B4-446E-85B1-C87BE56DF8C3}" type="datetimeFigureOut">
              <a:rPr lang="en-CA" smtClean="0"/>
              <a:t>2025-11-17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29DDA2-8B97-F5D5-2CC5-F41B7C6B5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0230B-CCCF-1F48-1882-81DA91738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95AC-4137-487F-AEDE-90739C08AB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423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997077-2D31-7AB3-9EA8-0AED4F233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54B41-47B4-446E-85B1-C87BE56DF8C3}" type="datetimeFigureOut">
              <a:rPr lang="en-CA" smtClean="0"/>
              <a:t>2025-11-17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115639-7328-3AF7-1F11-CBD5D0274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5A2D5-7DBF-E5AF-1C60-2761A27BE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95AC-4137-487F-AEDE-90739C08AB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6119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DE516-0E9A-4D47-4BB9-665EA7690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47437-4012-F888-9D08-4FCCABD02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FFF61-1940-D890-25A5-F28722A04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87606-7C74-371B-4FB8-41F28A5CD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54B41-47B4-446E-85B1-C87BE56DF8C3}" type="datetimeFigureOut">
              <a:rPr lang="en-CA" smtClean="0"/>
              <a:t>2025-11-17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3B4F09-C217-02A6-7A74-98ED31E13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27F3D-FA6C-1B7D-71FE-41E6D6A6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95AC-4137-487F-AEDE-90739C08AB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1674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2D94A-C3C6-2F61-A3FB-4760F11BF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4E5F85-4560-1B24-A3D8-A84EC396E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9472D-CDD4-89C8-FA00-9CD0A1F5A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D57DB-3C33-C630-7522-E036C138E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54B41-47B4-446E-85B1-C87BE56DF8C3}" type="datetimeFigureOut">
              <a:rPr lang="en-CA" smtClean="0"/>
              <a:t>2025-11-17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941C6-B802-A47B-8DFB-7BA3CC7DB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7C3DA-ADBD-BC45-22C7-FD84AD287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95AC-4137-487F-AEDE-90739C08AB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1178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B2CA84-0F98-F022-1E38-4F95D9FFB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1F604-48B5-C716-1503-ABED7B414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399DF-57E7-796C-A281-4D875D3061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754B41-47B4-446E-85B1-C87BE56DF8C3}" type="datetimeFigureOut">
              <a:rPr lang="en-CA" smtClean="0"/>
              <a:t>2025-11-17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C607E-C4EB-A9DF-8D19-0EB3B1783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A6D9B-4B0B-3980-40E1-C53E1927D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8295AC-4137-487F-AEDE-90739C08AB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948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hristianleaders.org/login/index.php?lang=f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soutien-technique@christianleaders.n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hristianleaders.org/?redirect=0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hristianleaders.org/login/index.php?lang=fr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85FB5-93B9-5413-446D-78860F3BA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988" y="44116"/>
            <a:ext cx="11438021" cy="2387600"/>
          </a:xfrm>
        </p:spPr>
        <p:txBody>
          <a:bodyPr/>
          <a:lstStyle/>
          <a:p>
            <a:r>
              <a:rPr lang="fr-FR" b="1" noProof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Comment naviguer sur Moodle</a:t>
            </a:r>
          </a:p>
        </p:txBody>
      </p:sp>
      <p:pic>
        <p:nvPicPr>
          <p:cNvPr id="5" name="Picture 4" descr="A blue and black text&#10;&#10;AI-generated content may be incorrect.">
            <a:extLst>
              <a:ext uri="{FF2B5EF4-FFF2-40B4-BE49-F238E27FC236}">
                <a16:creationId xmlns:a16="http://schemas.microsoft.com/office/drawing/2014/main" id="{39485545-8CBF-BA55-3A11-F44DA3536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785" y="4167035"/>
            <a:ext cx="5582429" cy="21815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8C5605-A08F-2A79-5379-2D9DB27C44D7}"/>
              </a:ext>
            </a:extLst>
          </p:cNvPr>
          <p:cNvSpPr txBox="1"/>
          <p:nvPr/>
        </p:nvSpPr>
        <p:spPr>
          <a:xfrm>
            <a:off x="962526" y="2506299"/>
            <a:ext cx="101546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36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https://christianleaders.org/login/index.php?lang=fr</a:t>
            </a:r>
            <a:r>
              <a:rPr lang="en-CA" sz="3600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5992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E9A8B-5D29-F1FA-9464-02912098D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AC22291-5DCE-C1CD-4BEA-EF2846A2E64A}"/>
              </a:ext>
            </a:extLst>
          </p:cNvPr>
          <p:cNvSpPr txBox="1"/>
          <p:nvPr/>
        </p:nvSpPr>
        <p:spPr>
          <a:xfrm>
            <a:off x="128016" y="303880"/>
            <a:ext cx="11935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noProof="0" dirty="0"/>
              <a:t>Et votre relevé de notes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C7229E-60C7-4CEA-7362-C2E8DB8E6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598" y="1386303"/>
            <a:ext cx="9878804" cy="496321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EDC1812-B2C1-F12F-B82C-8128E7734C0F}"/>
              </a:ext>
            </a:extLst>
          </p:cNvPr>
          <p:cNvCxnSpPr/>
          <p:nvPr/>
        </p:nvCxnSpPr>
        <p:spPr>
          <a:xfrm flipH="1">
            <a:off x="10680192" y="3429000"/>
            <a:ext cx="1042416" cy="90525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501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898F19B-9D7C-95DE-5023-5955328DE1C4}"/>
              </a:ext>
            </a:extLst>
          </p:cNvPr>
          <p:cNvGrpSpPr/>
          <p:nvPr/>
        </p:nvGrpSpPr>
        <p:grpSpPr>
          <a:xfrm>
            <a:off x="128337" y="165464"/>
            <a:ext cx="10716125" cy="6527071"/>
            <a:chOff x="128337" y="165464"/>
            <a:chExt cx="10716125" cy="652707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FE48EBF-0BDD-6B88-D9F8-DB0E90807C06}"/>
                </a:ext>
              </a:extLst>
            </p:cNvPr>
            <p:cNvSpPr txBox="1"/>
            <p:nvPr/>
          </p:nvSpPr>
          <p:spPr>
            <a:xfrm>
              <a:off x="128337" y="2782668"/>
              <a:ext cx="59676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noProof="0" dirty="0"/>
                <a:t>Exemple de relevé de notes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41D708E-9DE6-A296-6047-0B9ECC4E8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6081" y="165464"/>
              <a:ext cx="5018381" cy="65270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7752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77295-43E0-24F6-5291-C687162AF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D1CC838-7A01-AD7D-F473-AB63472CEF63}"/>
              </a:ext>
            </a:extLst>
          </p:cNvPr>
          <p:cNvSpPr txBox="1"/>
          <p:nvPr/>
        </p:nvSpPr>
        <p:spPr>
          <a:xfrm>
            <a:off x="128016" y="303880"/>
            <a:ext cx="11935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noProof="0" dirty="0"/>
              <a:t>Vous pouvez télécharger gratuitement vos certificats ou les commander (des frais s’appliqueront)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703CDF-88AA-234D-A552-4948A2D26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99" y="1504209"/>
            <a:ext cx="10656202" cy="535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23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508EBA-9CA7-4AD5-C7AD-4E55762C4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5" y="211079"/>
            <a:ext cx="11806989" cy="64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31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371FC-5905-8CFF-F8CA-049234139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596A31-CBE4-07B7-1C13-0304498EC344}"/>
              </a:ext>
            </a:extLst>
          </p:cNvPr>
          <p:cNvSpPr txBox="1"/>
          <p:nvPr/>
        </p:nvSpPr>
        <p:spPr>
          <a:xfrm>
            <a:off x="449178" y="220992"/>
            <a:ext cx="1129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noProof="0" dirty="0"/>
              <a:t>Pourcentage d’avancement dans le cours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F35A00-4FC1-BA15-71DF-2B9EE2612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80" y="1887260"/>
            <a:ext cx="11771541" cy="46382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E2B46C0-DCD9-50C4-3859-C99DBA90F725}"/>
              </a:ext>
            </a:extLst>
          </p:cNvPr>
          <p:cNvSpPr txBox="1"/>
          <p:nvPr/>
        </p:nvSpPr>
        <p:spPr>
          <a:xfrm>
            <a:off x="276080" y="1086852"/>
            <a:ext cx="11771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noProof="0"/>
              <a:t>Si vous n’ouvrez pas tous les modules et que vous ne visualisez pas toutes les vidéos, même si vous avez réussi tous les quiz, le pourcentage n’arrivera pas à 100%. </a:t>
            </a:r>
            <a:r>
              <a:rPr lang="fr-FR" noProof="0" dirty="0"/>
              <a:t>Soyez rigoureux et n’allez pas simplement répondre aux questions des quiz. Lisez le matériel et regardez les photos; il y a certainement quelque chose à apprendre. Soyez </a:t>
            </a:r>
            <a:r>
              <a:rPr lang="fr-FR" noProof="0" dirty="0" err="1"/>
              <a:t>béni-es</a:t>
            </a:r>
            <a:r>
              <a:rPr lang="fr-FR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9570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FE0D814-9C6C-CC27-79C3-4E830DDF4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206"/>
            <a:ext cx="12192000" cy="673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10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CB7CDB-164D-7C2F-E5AD-4789201C0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9336"/>
            <a:ext cx="12192000" cy="53501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327935-0532-9F78-3E9A-5A64293CCEDC}"/>
              </a:ext>
            </a:extLst>
          </p:cNvPr>
          <p:cNvSpPr txBox="1"/>
          <p:nvPr/>
        </p:nvSpPr>
        <p:spPr>
          <a:xfrm>
            <a:off x="272715" y="147061"/>
            <a:ext cx="11293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noProof="0" dirty="0"/>
              <a:t>Inscrivez-vous au cours</a:t>
            </a:r>
          </a:p>
          <a:p>
            <a:pPr algn="ctr"/>
            <a:r>
              <a:rPr lang="fr-FR" sz="2400" dirty="0"/>
              <a:t>Sinon, vous ne pourrez pas faire les quiz. Cependant vous pourrez lire le matériel.</a:t>
            </a:r>
            <a:endParaRPr lang="fr-FR" sz="2400" noProof="0" dirty="0"/>
          </a:p>
        </p:txBody>
      </p:sp>
    </p:spTree>
    <p:extLst>
      <p:ext uri="{BB962C8B-B14F-4D97-AF65-F5344CB8AC3E}">
        <p14:creationId xmlns:p14="http://schemas.microsoft.com/office/powerpoint/2010/main" val="1664095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D55657-9FF5-F2B8-5D1B-5DCCDC73103B}"/>
              </a:ext>
            </a:extLst>
          </p:cNvPr>
          <p:cNvSpPr txBox="1"/>
          <p:nvPr/>
        </p:nvSpPr>
        <p:spPr>
          <a:xfrm>
            <a:off x="192505" y="0"/>
            <a:ext cx="11293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Familiarisez-vous avec les icônes</a:t>
            </a:r>
            <a:endParaRPr lang="fr-FR" sz="3600" b="1" noProof="0" dirty="0"/>
          </a:p>
          <a:p>
            <a:pPr algn="ctr"/>
            <a:r>
              <a:rPr lang="fr-FR" sz="2400" dirty="0"/>
              <a:t>Vous devez ouvrir tout le matériel: vidéos, textes Word, sites web.</a:t>
            </a:r>
            <a:endParaRPr lang="fr-FR" sz="2400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202DC1-046A-74C6-CDF5-7B3D32D214CE}"/>
              </a:ext>
            </a:extLst>
          </p:cNvPr>
          <p:cNvGrpSpPr/>
          <p:nvPr/>
        </p:nvGrpSpPr>
        <p:grpSpPr>
          <a:xfrm>
            <a:off x="2164552" y="1444605"/>
            <a:ext cx="7509967" cy="5266334"/>
            <a:chOff x="3013654" y="1162724"/>
            <a:chExt cx="7509967" cy="526633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D34C04A-1D08-2B8E-117F-EA89CF8C9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7287" y="1162724"/>
              <a:ext cx="5266334" cy="526633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4464C7-F7DC-0F6D-CC87-DD4C06A0B4D0}"/>
                </a:ext>
              </a:extLst>
            </p:cNvPr>
            <p:cNvSpPr txBox="1"/>
            <p:nvPr/>
          </p:nvSpPr>
          <p:spPr>
            <a:xfrm>
              <a:off x="3013654" y="1516161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b="1" noProof="0" dirty="0"/>
                <a:t>Vidéo à regarder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169E88-2EF0-93A1-B800-9CC7D75239AE}"/>
                </a:ext>
              </a:extLst>
            </p:cNvPr>
            <p:cNvSpPr txBox="1"/>
            <p:nvPr/>
          </p:nvSpPr>
          <p:spPr>
            <a:xfrm>
              <a:off x="3013654" y="2054264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b="1" noProof="0" dirty="0"/>
                <a:t>Texte à lire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E5AC4F1-2561-6BBB-BF91-C85980AA19B6}"/>
                </a:ext>
              </a:extLst>
            </p:cNvPr>
            <p:cNvSpPr txBox="1"/>
            <p:nvPr/>
          </p:nvSpPr>
          <p:spPr>
            <a:xfrm>
              <a:off x="3013654" y="3092627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b="1" noProof="0"/>
                <a:t>Vidéo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9FBB959-894F-FBE1-CFD7-3338B44B235D}"/>
                </a:ext>
              </a:extLst>
            </p:cNvPr>
            <p:cNvSpPr txBox="1"/>
            <p:nvPr/>
          </p:nvSpPr>
          <p:spPr>
            <a:xfrm>
              <a:off x="3013654" y="3946324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b="1" noProof="0"/>
                <a:t>Vidéo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873DF81-F0D0-B631-EF0D-CDBA8FF2DA7A}"/>
                </a:ext>
              </a:extLst>
            </p:cNvPr>
            <p:cNvSpPr txBox="1"/>
            <p:nvPr/>
          </p:nvSpPr>
          <p:spPr>
            <a:xfrm>
              <a:off x="3013654" y="4925619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b="1" noProof="0" dirty="0"/>
                <a:t>Texte à lire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47E01E-6F64-30F5-4BF8-7515B23645B1}"/>
                </a:ext>
              </a:extLst>
            </p:cNvPr>
            <p:cNvSpPr txBox="1"/>
            <p:nvPr/>
          </p:nvSpPr>
          <p:spPr>
            <a:xfrm>
              <a:off x="3013654" y="5720248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b="1" noProof="0" dirty="0"/>
                <a:t>Site web à visiter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1888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AE30367-3112-71AC-153B-A261DAC11C60}"/>
              </a:ext>
            </a:extLst>
          </p:cNvPr>
          <p:cNvGrpSpPr/>
          <p:nvPr/>
        </p:nvGrpSpPr>
        <p:grpSpPr>
          <a:xfrm>
            <a:off x="1467853" y="1213513"/>
            <a:ext cx="9256294" cy="5127900"/>
            <a:chOff x="1315453" y="1069134"/>
            <a:chExt cx="9256294" cy="51279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A6AE81D-295C-0AB0-B9A5-BE4BF7DD5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48138" y="1069134"/>
              <a:ext cx="5923609" cy="51279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163960-489A-45EE-AD95-88FE572563CF}"/>
                </a:ext>
              </a:extLst>
            </p:cNvPr>
            <p:cNvSpPr txBox="1"/>
            <p:nvPr/>
          </p:nvSpPr>
          <p:spPr>
            <a:xfrm>
              <a:off x="2339545" y="1373437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b="1" noProof="0" dirty="0"/>
                <a:t>Texte à lire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7C4D49E-1EC3-DEC1-738E-5A2DEBBB92DF}"/>
                </a:ext>
              </a:extLst>
            </p:cNvPr>
            <p:cNvSpPr txBox="1"/>
            <p:nvPr/>
          </p:nvSpPr>
          <p:spPr>
            <a:xfrm>
              <a:off x="1315453" y="2175542"/>
              <a:ext cx="3157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b="1" dirty="0"/>
                <a:t>Activité obligatoire</a:t>
              </a:r>
              <a:endParaRPr lang="fr-FR" b="1" noProof="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5ABC86B-01C0-1B03-E572-70AB9216925B}"/>
                </a:ext>
              </a:extLst>
            </p:cNvPr>
            <p:cNvSpPr txBox="1"/>
            <p:nvPr/>
          </p:nvSpPr>
          <p:spPr>
            <a:xfrm>
              <a:off x="2339545" y="3059668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b="1" noProof="0" dirty="0"/>
                <a:t>Texte à lire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E3C1E2-9E10-0708-DE76-C15B2A1681F0}"/>
                </a:ext>
              </a:extLst>
            </p:cNvPr>
            <p:cNvSpPr txBox="1"/>
            <p:nvPr/>
          </p:nvSpPr>
          <p:spPr>
            <a:xfrm>
              <a:off x="2339545" y="3904169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b="1" noProof="0" dirty="0"/>
                <a:t>Annonce à lire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6C9029A-1019-DE73-474E-210BEA77BB2E}"/>
                </a:ext>
              </a:extLst>
            </p:cNvPr>
            <p:cNvSpPr txBox="1"/>
            <p:nvPr/>
          </p:nvSpPr>
          <p:spPr>
            <a:xfrm>
              <a:off x="2339545" y="4728619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b="1" noProof="0" dirty="0"/>
                <a:t>Texte PDF à lire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AE34983-A9AE-95B7-09FE-4D88829EB34B}"/>
                </a:ext>
              </a:extLst>
            </p:cNvPr>
            <p:cNvSpPr txBox="1"/>
            <p:nvPr/>
          </p:nvSpPr>
          <p:spPr>
            <a:xfrm>
              <a:off x="2339545" y="5465082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b="1" noProof="0" dirty="0"/>
                <a:t>Texte PDF à lire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4CD9F15-DE77-29A5-757D-34D615B8765B}"/>
              </a:ext>
            </a:extLst>
          </p:cNvPr>
          <p:cNvSpPr txBox="1"/>
          <p:nvPr/>
        </p:nvSpPr>
        <p:spPr>
          <a:xfrm>
            <a:off x="192505" y="0"/>
            <a:ext cx="11293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Familiarisez-vous avec les icônes</a:t>
            </a:r>
            <a:endParaRPr lang="fr-FR" sz="3600" b="1" noProof="0" dirty="0"/>
          </a:p>
          <a:p>
            <a:pPr algn="ctr"/>
            <a:r>
              <a:rPr lang="fr-FR" sz="2400" dirty="0"/>
              <a:t>Vous devez ouvrir tout le matériel: vidéos, textes Word, sites web.</a:t>
            </a:r>
            <a:endParaRPr lang="fr-FR" sz="2400" noProof="0" dirty="0"/>
          </a:p>
        </p:txBody>
      </p:sp>
    </p:spTree>
    <p:extLst>
      <p:ext uri="{BB962C8B-B14F-4D97-AF65-F5344CB8AC3E}">
        <p14:creationId xmlns:p14="http://schemas.microsoft.com/office/powerpoint/2010/main" val="427593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21D30-A964-2DA4-881B-D921690F3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noProof="0" dirty="0"/>
              <a:t>Chaque test est verrouillé jusqu’à ce que vous terminiez les cours prérequis. Si le test demeure verrouillé, vous devez suivre les étapes suivantes:</a:t>
            </a:r>
          </a:p>
          <a:p>
            <a:r>
              <a:rPr lang="fr-FR" noProof="0" dirty="0"/>
              <a:t>Vérifiez notre politique sur le plagiat</a:t>
            </a:r>
          </a:p>
          <a:p>
            <a:pPr marL="228600" lvl="1">
              <a:spcBef>
                <a:spcPts val="1000"/>
              </a:spcBef>
            </a:pPr>
            <a:r>
              <a:rPr lang="fr-FR" sz="2800" dirty="0"/>
              <a:t>Vérifiez nos termes et conditions</a:t>
            </a:r>
          </a:p>
          <a:p>
            <a:pPr marL="228600" lvl="1">
              <a:spcBef>
                <a:spcPts val="1000"/>
              </a:spcBef>
            </a:pPr>
            <a:r>
              <a:rPr lang="fr-FR" sz="2800" dirty="0"/>
              <a:t>Acceptez not conditions sur le plagiat et les termes et conditions</a:t>
            </a:r>
          </a:p>
          <a:p>
            <a:pPr marL="228600" lvl="1">
              <a:spcBef>
                <a:spcPts val="1000"/>
              </a:spcBef>
            </a:pPr>
            <a:r>
              <a:rPr lang="fr-FR" sz="2800" dirty="0"/>
              <a:t>Actualisez votre profil d’étudiant</a:t>
            </a:r>
          </a:p>
          <a:p>
            <a:pPr marL="228600" lvl="1">
              <a:spcBef>
                <a:spcPts val="1000"/>
              </a:spcBef>
            </a:pPr>
            <a:endParaRPr lang="fr-FR" sz="2800" dirty="0"/>
          </a:p>
          <a:p>
            <a:pPr marL="0" lvl="1" indent="0" algn="ctr">
              <a:spcBef>
                <a:spcPts val="1000"/>
              </a:spcBef>
              <a:buNone/>
            </a:pPr>
            <a:r>
              <a:rPr lang="fr-FR" sz="2800" dirty="0"/>
              <a:t>Après avoir suivi toutes ces étapes, si le quiz est toujours verrouillé, veuillez contacter </a:t>
            </a:r>
            <a:r>
              <a:rPr lang="fr-FR" sz="28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soutien-technique@christianleaders.net</a:t>
            </a:r>
            <a:r>
              <a:rPr lang="fr-FR" sz="2800" dirty="0">
                <a:solidFill>
                  <a:srgbClr val="0000FF"/>
                </a:solidFill>
              </a:rPr>
              <a:t>  </a:t>
            </a:r>
            <a:r>
              <a:rPr lang="fr-FR" sz="2800" dirty="0"/>
              <a:t>et joindre des captures d’écran à votre message. </a:t>
            </a:r>
          </a:p>
          <a:p>
            <a:pPr lvl="1"/>
            <a:endParaRPr lang="fr-FR" noProof="0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5CB18BBF-CE4C-71DE-15F0-AF8304EDEB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16999"/>
            <a:ext cx="10515600" cy="1325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Répondez aux questions des quiz (tests)</a:t>
            </a:r>
            <a:endParaRPr lang="fr-FR" sz="3600" b="1" noProof="0" dirty="0"/>
          </a:p>
        </p:txBody>
      </p:sp>
    </p:spTree>
    <p:extLst>
      <p:ext uri="{BB962C8B-B14F-4D97-AF65-F5344CB8AC3E}">
        <p14:creationId xmlns:p14="http://schemas.microsoft.com/office/powerpoint/2010/main" val="4102605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B82EDC-90AA-6E82-19AB-6A30E7FFB336}"/>
              </a:ext>
            </a:extLst>
          </p:cNvPr>
          <p:cNvSpPr txBox="1"/>
          <p:nvPr/>
        </p:nvSpPr>
        <p:spPr>
          <a:xfrm>
            <a:off x="128016" y="318040"/>
            <a:ext cx="11814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noProof="0" dirty="0"/>
              <a:t>Si vous arrivez sur le site anglais, veuillez choisir la bonne langue: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797897-567F-825B-50B4-C4A10041B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2849"/>
            <a:ext cx="12192000" cy="52575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F5FDC7-7B77-143B-7D87-2FCA3EC13EC8}"/>
              </a:ext>
            </a:extLst>
          </p:cNvPr>
          <p:cNvSpPr txBox="1"/>
          <p:nvPr/>
        </p:nvSpPr>
        <p:spPr>
          <a:xfrm>
            <a:off x="420624" y="2712196"/>
            <a:ext cx="14264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noProof="0" dirty="0"/>
              <a:t>__________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3630DB-3956-852E-9E83-EF9F9B81A04F}"/>
              </a:ext>
            </a:extLst>
          </p:cNvPr>
          <p:cNvSpPr/>
          <p:nvPr/>
        </p:nvSpPr>
        <p:spPr>
          <a:xfrm>
            <a:off x="11558016" y="1092849"/>
            <a:ext cx="384048" cy="4250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E1B2EE-98D7-92D0-7D94-61659C3A7B75}"/>
              </a:ext>
            </a:extLst>
          </p:cNvPr>
          <p:cNvCxnSpPr/>
          <p:nvPr/>
        </p:nvCxnSpPr>
        <p:spPr>
          <a:xfrm>
            <a:off x="11064240" y="902815"/>
            <a:ext cx="347472" cy="101742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988CDA9-77A1-D7D3-4DC7-7827D3D4D206}"/>
              </a:ext>
            </a:extLst>
          </p:cNvPr>
          <p:cNvCxnSpPr>
            <a:cxnSpLocks/>
          </p:cNvCxnSpPr>
          <p:nvPr/>
        </p:nvCxnSpPr>
        <p:spPr>
          <a:xfrm flipV="1">
            <a:off x="9692640" y="3429000"/>
            <a:ext cx="883920" cy="52791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E9D290B-E713-944C-F8AA-FD8A1E89EF5D}"/>
              </a:ext>
            </a:extLst>
          </p:cNvPr>
          <p:cNvSpPr txBox="1"/>
          <p:nvPr/>
        </p:nvSpPr>
        <p:spPr>
          <a:xfrm>
            <a:off x="10674096" y="1305376"/>
            <a:ext cx="48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noProof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1BEBA8-3678-8307-C63A-8404DEDC0485}"/>
              </a:ext>
            </a:extLst>
          </p:cNvPr>
          <p:cNvSpPr txBox="1"/>
          <p:nvPr/>
        </p:nvSpPr>
        <p:spPr>
          <a:xfrm>
            <a:off x="9448800" y="3726078"/>
            <a:ext cx="48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18831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A4CE32-D6AE-C324-B7F4-7B101B295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864" y="590154"/>
            <a:ext cx="5706271" cy="56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91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6367B2-2E6D-3339-C542-4B639ECECD94}"/>
              </a:ext>
            </a:extLst>
          </p:cNvPr>
          <p:cNvSpPr txBox="1"/>
          <p:nvPr/>
        </p:nvSpPr>
        <p:spPr>
          <a:xfrm>
            <a:off x="713232" y="299966"/>
            <a:ext cx="110276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https://christianleaders.org/?redirect=0</a:t>
            </a:r>
            <a:r>
              <a:rPr lang="en-CA" sz="4400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0E8052-5002-452F-EFC5-8F57B7E5E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8293"/>
            <a:ext cx="12192000" cy="532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84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C1EEFB6-8519-945C-92A6-B64FC1D150C8}"/>
              </a:ext>
            </a:extLst>
          </p:cNvPr>
          <p:cNvGrpSpPr/>
          <p:nvPr/>
        </p:nvGrpSpPr>
        <p:grpSpPr>
          <a:xfrm>
            <a:off x="179832" y="283464"/>
            <a:ext cx="11832336" cy="6291072"/>
            <a:chOff x="0" y="249016"/>
            <a:chExt cx="12192000" cy="660898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36DD9C3-B0E4-0E07-5F4F-9DB7C399D0DD}"/>
                </a:ext>
              </a:extLst>
            </p:cNvPr>
            <p:cNvSpPr txBox="1"/>
            <p:nvPr/>
          </p:nvSpPr>
          <p:spPr>
            <a:xfrm>
              <a:off x="256032" y="895347"/>
              <a:ext cx="1139342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A" sz="4000" dirty="0">
                  <a:solidFill>
                    <a:srgbClr val="0000FF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https://christianleaders.org/login/index.php?lang=fr</a:t>
              </a:r>
              <a:r>
                <a:rPr lang="en-CA" sz="4000" dirty="0">
                  <a:solidFill>
                    <a:srgbClr val="0000FF"/>
                  </a:solidFill>
                </a:rPr>
                <a:t>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B0BCBED-9DDE-52FD-F9CC-897F73E54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664788"/>
              <a:ext cx="12192000" cy="519321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3147E4E-3CD8-F36F-0B5D-8AD9EFB75344}"/>
                </a:ext>
              </a:extLst>
            </p:cNvPr>
            <p:cNvSpPr txBox="1"/>
            <p:nvPr/>
          </p:nvSpPr>
          <p:spPr>
            <a:xfrm>
              <a:off x="4023360" y="4151376"/>
              <a:ext cx="385876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Votre</a:t>
              </a:r>
              <a:r>
                <a:rPr lang="en-US" dirty="0"/>
                <a:t> </a:t>
              </a:r>
              <a:r>
                <a:rPr lang="en-US" dirty="0" err="1"/>
                <a:t>adresse</a:t>
              </a:r>
              <a:r>
                <a:rPr lang="en-US" dirty="0"/>
                <a:t> </a:t>
              </a:r>
              <a:r>
                <a:rPr lang="en-US" dirty="0" err="1"/>
                <a:t>courriel</a:t>
              </a:r>
              <a:endParaRPr lang="en-CA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2F4742-A223-3D07-5693-816E93234452}"/>
                </a:ext>
              </a:extLst>
            </p:cNvPr>
            <p:cNvSpPr txBox="1"/>
            <p:nvPr/>
          </p:nvSpPr>
          <p:spPr>
            <a:xfrm>
              <a:off x="4023360" y="4607486"/>
              <a:ext cx="385876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Votre</a:t>
              </a:r>
              <a:r>
                <a:rPr lang="en-US" dirty="0"/>
                <a:t> mot de passe</a:t>
              </a:r>
              <a:endParaRPr lang="en-CA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EE3DEB-8A15-62A6-5B0C-5EACCDC11EB7}"/>
                </a:ext>
              </a:extLst>
            </p:cNvPr>
            <p:cNvSpPr txBox="1"/>
            <p:nvPr/>
          </p:nvSpPr>
          <p:spPr>
            <a:xfrm>
              <a:off x="128016" y="249016"/>
              <a:ext cx="11935968" cy="678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noProof="0" dirty="0"/>
                <a:t>Ou allez directement sur le site français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3843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EF5C2-EFF7-CC2A-3205-65A9B1A5D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9093A13-1EC6-2EEC-D963-0DEADD29B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53" y="433137"/>
            <a:ext cx="11716894" cy="432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19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B40D0-B09C-CEA2-7F2B-22814A68D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2D00EC7-F009-9EA4-401A-A082E5535818}"/>
              </a:ext>
            </a:extLst>
          </p:cNvPr>
          <p:cNvSpPr txBox="1"/>
          <p:nvPr/>
        </p:nvSpPr>
        <p:spPr>
          <a:xfrm>
            <a:off x="128017" y="1756973"/>
            <a:ext cx="34493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noProof="0" dirty="0"/>
              <a:t>Vous verrez la liste de vos cours et de vos réalisations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F16614-AC24-E635-11C2-EB7F141EC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684" y="0"/>
            <a:ext cx="8023299" cy="630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04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FFDBB-E736-CE6E-91D0-80A8E53CF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26D194E-49F7-5CEF-D432-B7F469451D03}"/>
              </a:ext>
            </a:extLst>
          </p:cNvPr>
          <p:cNvSpPr txBox="1"/>
          <p:nvPr/>
        </p:nvSpPr>
        <p:spPr>
          <a:xfrm>
            <a:off x="128016" y="249016"/>
            <a:ext cx="11935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noProof="0" dirty="0"/>
              <a:t>Ainsi que la liste de vos certificats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176700-B9D3-80F0-D4F3-824D4A41F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85" y="1155632"/>
            <a:ext cx="11542030" cy="2776288"/>
          </a:xfrm>
          <a:prstGeom prst="rect">
            <a:avLst/>
          </a:prstGeom>
        </p:spPr>
      </p:pic>
      <p:sp>
        <p:nvSpPr>
          <p:cNvPr id="7" name="Left Brace 6">
            <a:extLst>
              <a:ext uri="{FF2B5EF4-FFF2-40B4-BE49-F238E27FC236}">
                <a16:creationId xmlns:a16="http://schemas.microsoft.com/office/drawing/2014/main" id="{665EE5CC-3CEC-A880-9FF3-892B88350EB0}"/>
              </a:ext>
            </a:extLst>
          </p:cNvPr>
          <p:cNvSpPr/>
          <p:nvPr/>
        </p:nvSpPr>
        <p:spPr>
          <a:xfrm rot="16200000">
            <a:off x="4211434" y="458020"/>
            <a:ext cx="584774" cy="7676149"/>
          </a:xfrm>
          <a:prstGeom prst="leftBrace">
            <a:avLst>
              <a:gd name="adj1" fmla="val 8333"/>
              <a:gd name="adj2" fmla="val 49164"/>
            </a:avLst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F98349-12E0-2458-982C-CFADC809D81B}"/>
              </a:ext>
            </a:extLst>
          </p:cNvPr>
          <p:cNvSpPr txBox="1"/>
          <p:nvPr/>
        </p:nvSpPr>
        <p:spPr>
          <a:xfrm>
            <a:off x="2005263" y="4636168"/>
            <a:ext cx="4828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noProof="0" dirty="0"/>
              <a:t>Certificats obtenus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E9B7A9F2-81C4-575E-06C3-93AC24794B46}"/>
              </a:ext>
            </a:extLst>
          </p:cNvPr>
          <p:cNvSpPr/>
          <p:nvPr/>
        </p:nvSpPr>
        <p:spPr>
          <a:xfrm rot="16200000">
            <a:off x="9403061" y="3066869"/>
            <a:ext cx="584774" cy="2458452"/>
          </a:xfrm>
          <a:prstGeom prst="leftBrace">
            <a:avLst>
              <a:gd name="adj1" fmla="val 8333"/>
              <a:gd name="adj2" fmla="val 49164"/>
            </a:avLst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CC6B6C-20D6-6750-C171-9E4249DDAED3}"/>
              </a:ext>
            </a:extLst>
          </p:cNvPr>
          <p:cNvSpPr txBox="1"/>
          <p:nvPr/>
        </p:nvSpPr>
        <p:spPr>
          <a:xfrm>
            <a:off x="8466221" y="4588482"/>
            <a:ext cx="29397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noProof="0" dirty="0"/>
              <a:t>Certificats à obtenir</a:t>
            </a:r>
          </a:p>
        </p:txBody>
      </p:sp>
    </p:spTree>
    <p:extLst>
      <p:ext uri="{BB962C8B-B14F-4D97-AF65-F5344CB8AC3E}">
        <p14:creationId xmlns:p14="http://schemas.microsoft.com/office/powerpoint/2010/main" val="3420497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04B49-D756-3E7A-CC32-4F61B85B9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80D610E-05BF-862D-3D04-36EB2F8D6613}"/>
              </a:ext>
            </a:extLst>
          </p:cNvPr>
          <p:cNvGrpSpPr/>
          <p:nvPr/>
        </p:nvGrpSpPr>
        <p:grpSpPr>
          <a:xfrm>
            <a:off x="128016" y="303880"/>
            <a:ext cx="11935968" cy="5895957"/>
            <a:chOff x="128016" y="249016"/>
            <a:chExt cx="11935968" cy="589595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3CF8EB-6426-3AAD-2298-B0BEBC94DB43}"/>
                </a:ext>
              </a:extLst>
            </p:cNvPr>
            <p:cNvSpPr txBox="1"/>
            <p:nvPr/>
          </p:nvSpPr>
          <p:spPr>
            <a:xfrm>
              <a:off x="128016" y="249016"/>
              <a:ext cx="1193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noProof="0" dirty="0"/>
                <a:t>Et votre relevé de notes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B1C2CEE-07F8-FEB6-87BB-A5E588A73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016" y="1694587"/>
              <a:ext cx="11832806" cy="3468826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ECB6465-65BE-5D63-198B-27451FB5DE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97280" y="5163413"/>
              <a:ext cx="493776" cy="670459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E9CB34-7693-1837-BFA5-588F6F232030}"/>
                </a:ext>
              </a:extLst>
            </p:cNvPr>
            <p:cNvSpPr txBox="1"/>
            <p:nvPr/>
          </p:nvSpPr>
          <p:spPr>
            <a:xfrm>
              <a:off x="1591056" y="5498642"/>
              <a:ext cx="3621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noProof="0" dirty="0"/>
                <a:t>Pour voir toute la liste, cliquez sur “Montre plus”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FC4362A-714C-E325-0840-B750DC035D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094720" y="2980944"/>
              <a:ext cx="493776" cy="2258669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38592B4-7A45-56F4-36DC-03564452345C}"/>
                </a:ext>
              </a:extLst>
            </p:cNvPr>
            <p:cNvSpPr txBox="1"/>
            <p:nvPr/>
          </p:nvSpPr>
          <p:spPr>
            <a:xfrm>
              <a:off x="8077200" y="5175477"/>
              <a:ext cx="3621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noProof="0" dirty="0"/>
                <a:t>Pour télécharger votre relevé de notes, cliquez sur “CLI Transcription”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1427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403</Words>
  <Application>Microsoft Office PowerPoint</Application>
  <PresentationFormat>Widescreen</PresentationFormat>
  <Paragraphs>49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Office Theme</vt:lpstr>
      <vt:lpstr>Comment naviguer sur Moodle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Répondez aux questions des quiz (tests)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Naomi Irene Bambara</dc:creator>
  <cp:lastModifiedBy>Naomi Irene Bambara</cp:lastModifiedBy>
  <cp:revision>1</cp:revision>
  <dcterms:created xsi:type="dcterms:W3CDTF">2025-11-17T21:49:46Z</dcterms:created>
  <dcterms:modified xsi:type="dcterms:W3CDTF">2025-11-18T00:45:46Z</dcterms:modified>
</cp:coreProperties>
</file>