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74"/>
    <p:restoredTop sz="94623"/>
  </p:normalViewPr>
  <p:slideViewPr>
    <p:cSldViewPr snapToGrid="0" snapToObjects="1">
      <p:cViewPr varScale="1">
        <p:scale>
          <a:sx n="117" d="100"/>
          <a:sy n="117" d="100"/>
        </p:scale>
        <p:origin x="3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76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5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4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3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3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92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97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9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09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8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6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9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Host Minister Training: Cross-Cultural Communication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Fostering understanding, respect, and unity across cultures.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Training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Equip Host Ministers to communicate effectively with guests from diverse cultural backgrounds.</a:t>
            </a:r>
          </a:p>
          <a:p>
            <a:r>
              <a:rPr dirty="0"/>
              <a:t>Learn to navigate verbal and non-verbal communication.</a:t>
            </a:r>
          </a:p>
          <a:p>
            <a:r>
              <a:rPr dirty="0"/>
              <a:t>Develop skills to overcome language barriers.</a:t>
            </a:r>
          </a:p>
          <a:p>
            <a:r>
              <a:rPr dirty="0"/>
              <a:t>Share the love of Christ in culturally sensitive ways.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Learn to communicate effectively across cultures.</a:t>
            </a:r>
          </a:p>
          <a:p>
            <a:r>
              <a:rPr dirty="0"/>
              <a:t>Develop strategies to overcome language barriers.</a:t>
            </a:r>
          </a:p>
          <a:p>
            <a:r>
              <a:rPr dirty="0"/>
              <a:t>Recognize cultural context in shaping communication.</a:t>
            </a:r>
          </a:p>
          <a:p>
            <a:r>
              <a:rPr dirty="0"/>
              <a:t>Share the Gospel in respectful and culturally sensitive ways.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Part 1 - Understanding Cultural Communication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1.1 Verbal Communication Across Cultures:</a:t>
            </a:r>
          </a:p>
          <a:p>
            <a:r>
              <a:rPr dirty="0"/>
              <a:t>Communication styles differ (direct vs. indirect).</a:t>
            </a:r>
          </a:p>
          <a:p>
            <a:r>
              <a:rPr dirty="0"/>
              <a:t>Ask your guest how they prefer to communicate.</a:t>
            </a:r>
          </a:p>
          <a:p>
            <a:r>
              <a:rPr dirty="0"/>
              <a:t>Avoid idiomatic expressions that may not translate well.</a:t>
            </a:r>
          </a:p>
          <a:p>
            <a:pPr marL="0" indent="0">
              <a:buNone/>
            </a:pPr>
            <a:r>
              <a:rPr dirty="0"/>
              <a:t>1.2 Non-Verbal Communication Across Cultures:</a:t>
            </a:r>
          </a:p>
          <a:p>
            <a:r>
              <a:rPr dirty="0"/>
              <a:t>Body language, eye contact, and personal space vary across cultures.</a:t>
            </a:r>
          </a:p>
          <a:p>
            <a:r>
              <a:rPr dirty="0"/>
              <a:t>Be mindful of cultural norms.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Part 2 - Overcoming Language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2.1 Navigating Language Differences:</a:t>
            </a:r>
          </a:p>
          <a:p>
            <a:r>
              <a:rPr dirty="0"/>
              <a:t>Use simple language and visual aids.</a:t>
            </a:r>
          </a:p>
          <a:p>
            <a:r>
              <a:rPr dirty="0"/>
              <a:t>Utilize translation tools when needed.</a:t>
            </a:r>
          </a:p>
          <a:p>
            <a:pPr marL="0" indent="0">
              <a:buNone/>
            </a:pPr>
            <a:r>
              <a:rPr dirty="0"/>
              <a:t>2.2 Active Listening in Cross-Cultural Settings:</a:t>
            </a:r>
          </a:p>
          <a:p>
            <a:r>
              <a:rPr dirty="0"/>
              <a:t>Practice active listening to show respect.</a:t>
            </a:r>
          </a:p>
          <a:p>
            <a:r>
              <a:rPr dirty="0"/>
              <a:t>Encourage questions and give time for responses.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Part 3 - Cultural Sensitivity in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3.1 Adjusting to Cultural Context:</a:t>
            </a:r>
          </a:p>
          <a:p>
            <a:r>
              <a:rPr dirty="0"/>
              <a:t>Learn about your guest’s cultural values and communication norms.</a:t>
            </a:r>
          </a:p>
          <a:p>
            <a:r>
              <a:rPr dirty="0"/>
              <a:t>Respect different opinions and create a space for open communication.</a:t>
            </a:r>
          </a:p>
          <a:p>
            <a:pPr marL="0" indent="0">
              <a:buNone/>
            </a:pPr>
            <a:r>
              <a:rPr dirty="0"/>
              <a:t>3.2 Sharing the Love of Christ Across Cultures:</a:t>
            </a:r>
          </a:p>
          <a:p>
            <a:r>
              <a:rPr dirty="0"/>
              <a:t>Be sensitive to religious backgrounds.</a:t>
            </a:r>
          </a:p>
          <a:p>
            <a:r>
              <a:rPr dirty="0"/>
              <a:t>Build trust before engaging in spiritual discussions.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 4 - Building Unity in Diversity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4.1 Creating an Atmosphere of Inclusivity:</a:t>
            </a:r>
          </a:p>
          <a:p>
            <a:r>
              <a:rPr dirty="0"/>
              <a:t>Celebrate cultural differences and learn from your guests.</a:t>
            </a:r>
          </a:p>
          <a:p>
            <a:r>
              <a:rPr dirty="0"/>
              <a:t>Create a welcoming and inclusive environment.</a:t>
            </a:r>
          </a:p>
          <a:p>
            <a:pPr marL="0" indent="0">
              <a:buNone/>
            </a:pPr>
            <a:r>
              <a:rPr dirty="0"/>
              <a:t>4.2 Promoting Unity in Diversity:</a:t>
            </a:r>
          </a:p>
          <a:p>
            <a:r>
              <a:rPr dirty="0"/>
              <a:t>Focus on common ground and pray for unity.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Conclusion: Embracing Cross-Cultural Communication in Ministry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r>
              <a:rPr dirty="0"/>
              <a:t>Approach communication with humility and patience.</a:t>
            </a:r>
          </a:p>
          <a:p>
            <a:r>
              <a:rPr dirty="0"/>
              <a:t>Use active listening and clear language to overcome barriers.</a:t>
            </a:r>
          </a:p>
          <a:p>
            <a:r>
              <a:rPr dirty="0"/>
              <a:t>Share the Gospel with love and respect.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</TotalTime>
  <Words>333</Words>
  <Application>Microsoft Macintosh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Host Minister Training: Cross-Cultural Communication</vt:lpstr>
      <vt:lpstr>Training Overview</vt:lpstr>
      <vt:lpstr>Objectives</vt:lpstr>
      <vt:lpstr>Part 1 - Understanding Cultural Communication Differences</vt:lpstr>
      <vt:lpstr>Part 2 - Overcoming Language Barriers</vt:lpstr>
      <vt:lpstr>Part 3 - Cultural Sensitivity in Communication</vt:lpstr>
      <vt:lpstr>Part 4 - Building Unity in Diversity</vt:lpstr>
      <vt:lpstr>Conclusion: Embracing Cross-Cultural Communication in Ministry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Host Minister Training: Cross-Cultural Communication</dc:title>
  <dc:subject/>
  <dc:creator/>
  <cp:keywords/>
  <dc:description>generated using python-pptx</dc:description>
  <cp:lastModifiedBy>Christian Leaders Institute</cp:lastModifiedBy>
  <cp:revision>2</cp:revision>
  <dcterms:created xsi:type="dcterms:W3CDTF">2013-01-27T09:14:16Z</dcterms:created>
  <dcterms:modified xsi:type="dcterms:W3CDTF">2024-09-12T14:01:51Z</dcterms:modified>
  <cp:category/>
</cp:coreProperties>
</file>