
<file path=[Content_Types].xml><?xml version="1.0" encoding="utf-8"?>
<Types xmlns="http://schemas.openxmlformats.org/package/2006/content-types">
  <Default Extension="png" ContentType="image/png"/>
  <Default Extension="svg" ContentType="image/svg+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15"/>
  </p:notesMasterIdLst>
  <p:sldIdLst>
    <p:sldId id="272" r:id="rId2"/>
    <p:sldId id="274" r:id="rId3"/>
    <p:sldId id="287" r:id="rId4"/>
    <p:sldId id="298" r:id="rId5"/>
    <p:sldId id="299" r:id="rId6"/>
    <p:sldId id="300" r:id="rId7"/>
    <p:sldId id="301" r:id="rId8"/>
    <p:sldId id="303" r:id="rId9"/>
    <p:sldId id="304" r:id="rId10"/>
    <p:sldId id="305" r:id="rId11"/>
    <p:sldId id="306" r:id="rId12"/>
    <p:sldId id="307" r:id="rId13"/>
    <p:sldId id="286"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8799B23B-EC83-4686-B30A-512413B5E67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8025" autoAdjust="0"/>
    <p:restoredTop sz="96821" autoAdjust="0"/>
  </p:normalViewPr>
  <p:slideViewPr>
    <p:cSldViewPr snapToGrid="0">
      <p:cViewPr varScale="1">
        <p:scale>
          <a:sx n="119" d="100"/>
          <a:sy n="119" d="100"/>
        </p:scale>
        <p:origin x="102" y="270"/>
      </p:cViewPr>
      <p:guideLst/>
    </p:cSldViewPr>
  </p:slideViewPr>
  <p:notesTextViewPr>
    <p:cViewPr>
      <p:scale>
        <a:sx n="3" d="2"/>
        <a:sy n="3" d="2"/>
      </p:scale>
      <p:origin x="0" y="0"/>
    </p:cViewPr>
  </p:notesTextViewPr>
  <p:sorterViewPr>
    <p:cViewPr>
      <p:scale>
        <a:sx n="100" d="100"/>
        <a:sy n="100" d="100"/>
      </p:scale>
      <p:origin x="0" y="0"/>
    </p:cViewPr>
  </p:sorterViewPr>
  <p:notesViewPr>
    <p:cSldViewPr snapToGrid="0">
      <p:cViewPr varScale="1">
        <p:scale>
          <a:sx n="99" d="100"/>
          <a:sy n="99" d="100"/>
        </p:scale>
        <p:origin x="3570" y="84"/>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1BD4573-58E7-4156-A133-2731F5F8D1A6}" type="datetimeFigureOut">
              <a:rPr lang="en-US" smtClean="0"/>
              <a:t>9/27/2018</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93B0CF2-7F87-4E02-A248-870047730F99}" type="slidenum">
              <a:rPr lang="en-US" smtClean="0"/>
              <a:t>‹#›</a:t>
            </a:fld>
            <a:endParaRPr lang="en-US" dirty="0"/>
          </a:p>
        </p:txBody>
      </p:sp>
    </p:spTree>
    <p:extLst>
      <p:ext uri="{BB962C8B-B14F-4D97-AF65-F5344CB8AC3E}">
        <p14:creationId xmlns:p14="http://schemas.microsoft.com/office/powerpoint/2010/main" val="361498132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93B0CF2-7F87-4E02-A248-870047730F99}" type="slidenum">
              <a:rPr lang="en-US" smtClean="0"/>
              <a:t>1</a:t>
            </a:fld>
            <a:endParaRPr lang="en-US" dirty="0"/>
          </a:p>
        </p:txBody>
      </p:sp>
    </p:spTree>
    <p:extLst>
      <p:ext uri="{BB962C8B-B14F-4D97-AF65-F5344CB8AC3E}">
        <p14:creationId xmlns:p14="http://schemas.microsoft.com/office/powerpoint/2010/main" val="149513388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1">
        <a:schemeClr val="bg1"/>
      </p:bgRef>
    </p:bg>
    <p:spTree>
      <p:nvGrpSpPr>
        <p:cNvPr id="1" name=""/>
        <p:cNvGrpSpPr/>
        <p:nvPr/>
      </p:nvGrpSpPr>
      <p:grpSpPr>
        <a:xfrm>
          <a:off x="0" y="0"/>
          <a:ext cx="0" cy="0"/>
          <a:chOff x="0" y="0"/>
          <a:chExt cx="0" cy="0"/>
        </a:xfrm>
      </p:grpSpPr>
      <p:grpSp>
        <p:nvGrpSpPr>
          <p:cNvPr id="10" name="Group 9"/>
          <p:cNvGrpSpPr/>
          <p:nvPr/>
        </p:nvGrpSpPr>
        <p:grpSpPr>
          <a:xfrm>
            <a:off x="0" y="6208894"/>
            <a:ext cx="12192000" cy="649106"/>
            <a:chOff x="0" y="6208894"/>
            <a:chExt cx="12192000" cy="649106"/>
          </a:xfrm>
        </p:grpSpPr>
        <p:sp>
          <p:nvSpPr>
            <p:cNvPr id="2" name="Rectangle 1"/>
            <p:cNvSpPr/>
            <p:nvPr/>
          </p:nvSpPr>
          <p:spPr>
            <a:xfrm>
              <a:off x="3048" y="6220178"/>
              <a:ext cx="12188952" cy="637822"/>
            </a:xfrm>
            <a:prstGeom prst="rect">
              <a:avLst/>
            </a:prstGeom>
            <a:solidFill>
              <a:schemeClr val="accent2">
                <a:lumMod val="40000"/>
                <a:lumOff val="60000"/>
              </a:schemeClr>
            </a:solidFill>
            <a:ln>
              <a:noFill/>
            </a:ln>
          </p:spPr>
          <p:style>
            <a:lnRef idx="1">
              <a:schemeClr val="accent3"/>
            </a:lnRef>
            <a:fillRef idx="2">
              <a:schemeClr val="accent3"/>
            </a:fillRef>
            <a:effectRef idx="1">
              <a:schemeClr val="accent3"/>
            </a:effectRef>
            <a:fontRef idx="minor">
              <a:schemeClr val="dk1"/>
            </a:fontRef>
          </p:style>
          <p:txBody>
            <a:bodyPr rtlCol="0" anchor="ctr"/>
            <a:lstStyle/>
            <a:p>
              <a:pPr algn="ctr"/>
              <a:endParaRPr lang="en-US" dirty="0"/>
            </a:p>
          </p:txBody>
        </p:sp>
        <p:cxnSp>
          <p:nvCxnSpPr>
            <p:cNvPr id="7" name="Straight Connector 6"/>
            <p:cNvCxnSpPr/>
            <p:nvPr/>
          </p:nvCxnSpPr>
          <p:spPr>
            <a:xfrm>
              <a:off x="0" y="6208894"/>
              <a:ext cx="12192000" cy="0"/>
            </a:xfrm>
            <a:prstGeom prst="line">
              <a:avLst/>
            </a:prstGeom>
            <a:ln w="12700">
              <a:solidFill>
                <a:schemeClr val="tx2"/>
              </a:solidFill>
            </a:ln>
          </p:spPr>
          <p:style>
            <a:lnRef idx="1">
              <a:schemeClr val="accent1"/>
            </a:lnRef>
            <a:fillRef idx="0">
              <a:schemeClr val="accent1"/>
            </a:fillRef>
            <a:effectRef idx="0">
              <a:schemeClr val="accent1"/>
            </a:effectRef>
            <a:fontRef idx="minor">
              <a:schemeClr val="tx1"/>
            </a:fontRef>
          </p:style>
        </p:cxnSp>
      </p:grpSp>
      <p:cxnSp>
        <p:nvCxnSpPr>
          <p:cNvPr id="5" name="Straight Connector 4"/>
          <p:cNvCxnSpPr/>
          <p:nvPr userDrawn="1"/>
        </p:nvCxnSpPr>
        <p:spPr>
          <a:xfrm flipV="1">
            <a:off x="3048" y="5937956"/>
            <a:ext cx="8241" cy="5644"/>
          </a:xfrm>
          <a:prstGeom prst="line">
            <a:avLst/>
          </a:prstGeom>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userDrawn="1"/>
        </p:nvCxnSpPr>
        <p:spPr>
          <a:xfrm flipV="1">
            <a:off x="3048" y="5937956"/>
            <a:ext cx="8241" cy="5644"/>
          </a:xfrm>
          <a:prstGeom prst="line">
            <a:avLst/>
          </a:prstGeom>
        </p:spPr>
        <p:style>
          <a:lnRef idx="1">
            <a:schemeClr val="accent1"/>
          </a:lnRef>
          <a:fillRef idx="0">
            <a:schemeClr val="accent1"/>
          </a:fillRef>
          <a:effectRef idx="0">
            <a:schemeClr val="accent1"/>
          </a:effectRef>
          <a:fontRef idx="minor">
            <a:schemeClr val="tx1"/>
          </a:fontRef>
        </p:style>
      </p:cxnSp>
      <p:sp>
        <p:nvSpPr>
          <p:cNvPr id="9" name="Title 8"/>
          <p:cNvSpPr>
            <a:spLocks noGrp="1"/>
          </p:cNvSpPr>
          <p:nvPr>
            <p:ph type="ctrTitle"/>
          </p:nvPr>
        </p:nvSpPr>
        <p:spPr>
          <a:xfrm>
            <a:off x="711200" y="1371600"/>
            <a:ext cx="10468864"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tx2"/>
                </a:solidFill>
                <a:effectLst/>
                <a:latin typeface="+mj-lt"/>
                <a:ea typeface="+mj-ea"/>
                <a:cs typeface="+mj-cs"/>
              </a:defRPr>
            </a:lvl1pPr>
          </a:lstStyle>
          <a:p>
            <a:r>
              <a:rPr kumimoji="0" lang="en-US" dirty="0"/>
              <a:t>Click to edit Master title style</a:t>
            </a:r>
          </a:p>
        </p:txBody>
      </p:sp>
      <p:sp>
        <p:nvSpPr>
          <p:cNvPr id="17" name="Subtitle 16"/>
          <p:cNvSpPr>
            <a:spLocks noGrp="1"/>
          </p:cNvSpPr>
          <p:nvPr>
            <p:ph type="subTitle" idx="1"/>
          </p:nvPr>
        </p:nvSpPr>
        <p:spPr>
          <a:xfrm>
            <a:off x="711200" y="3228536"/>
            <a:ext cx="10472928"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dirty="0"/>
              <a:t>Click to edit Master subtitle style</a:t>
            </a:r>
          </a:p>
        </p:txBody>
      </p:sp>
      <p:sp>
        <p:nvSpPr>
          <p:cNvPr id="27" name="Slide Number Placeholder 26"/>
          <p:cNvSpPr>
            <a:spLocks noGrp="1"/>
          </p:cNvSpPr>
          <p:nvPr>
            <p:ph type="sldNum" sz="quarter" idx="12"/>
          </p:nvPr>
        </p:nvSpPr>
        <p:spPr/>
        <p:txBody>
          <a:bodyPr/>
          <a:lstStyle/>
          <a:p>
            <a:fld id="{401CF334-2D5C-4859-84A6-CA7E6E43FAEB}" type="slidenum">
              <a:rPr lang="en-US" smtClean="0"/>
              <a:t>‹#›</a:t>
            </a:fld>
            <a:endParaRPr lang="en-US" dirty="0"/>
          </a:p>
        </p:txBody>
      </p:sp>
    </p:spTree>
    <p:extLst>
      <p:ext uri="{BB962C8B-B14F-4D97-AF65-F5344CB8AC3E}">
        <p14:creationId xmlns:p14="http://schemas.microsoft.com/office/powerpoint/2010/main" val="298082008"/>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8D2D5871-AB0F-4B3D-8861-97E78CB7B47E}" type="datetime1">
              <a:rPr lang="en-US" smtClean="0"/>
              <a:t>9/27/2018</a:t>
            </a:fld>
            <a:endParaRPr lang="en-US" dirty="0"/>
          </a:p>
        </p:txBody>
      </p:sp>
      <p:sp>
        <p:nvSpPr>
          <p:cNvPr id="5" name="Footer Placeholder 4"/>
          <p:cNvSpPr>
            <a:spLocks noGrp="1"/>
          </p:cNvSpPr>
          <p:nvPr>
            <p:ph type="ftr" sz="quarter" idx="11"/>
          </p:nvPr>
        </p:nvSpPr>
        <p:spPr/>
        <p:txBody>
          <a:bodyPr/>
          <a:lstStyle/>
          <a:p>
            <a:r>
              <a:rPr lang="en-US" dirty="0"/>
              <a:t>Add a footer</a:t>
            </a:r>
          </a:p>
        </p:txBody>
      </p:sp>
      <p:sp>
        <p:nvSpPr>
          <p:cNvPr id="6" name="Slide Number Placeholder 5"/>
          <p:cNvSpPr>
            <a:spLocks noGrp="1"/>
          </p:cNvSpPr>
          <p:nvPr>
            <p:ph type="sldNum" sz="quarter" idx="12"/>
          </p:nvPr>
        </p:nvSpPr>
        <p:spPr/>
        <p:txBody>
          <a:bodyPr/>
          <a:lstStyle/>
          <a:p>
            <a:fld id="{401CF334-2D5C-4859-84A6-CA7E6E43FAEB}" type="slidenum">
              <a:rPr lang="en-US" smtClean="0"/>
              <a:t>‹#›</a:t>
            </a:fld>
            <a:endParaRPr lang="en-US" dirty="0"/>
          </a:p>
        </p:txBody>
      </p:sp>
    </p:spTree>
    <p:extLst>
      <p:ext uri="{BB962C8B-B14F-4D97-AF65-F5344CB8AC3E}">
        <p14:creationId xmlns:p14="http://schemas.microsoft.com/office/powerpoint/2010/main" val="87777705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914402"/>
            <a:ext cx="2743200" cy="5211763"/>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609600" y="914402"/>
            <a:ext cx="8026400" cy="5211763"/>
          </a:xfrm>
        </p:spPr>
        <p:txBody>
          <a:bodyPr vert="eaVert"/>
          <a:lstStyle/>
          <a:p>
            <a:pPr lvl="0" eaLnBrk="1" latinLnBrk="0" hangingPunct="1"/>
            <a:r>
              <a:rPr lang="en-US"/>
              <a:t>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4418406-4C3F-4F3E-80BD-A22568EA37EB}" type="datetime1">
              <a:rPr lang="en-US" smtClean="0"/>
              <a:t>9/27/2018</a:t>
            </a:fld>
            <a:endParaRPr lang="en-US" dirty="0"/>
          </a:p>
        </p:txBody>
      </p:sp>
      <p:sp>
        <p:nvSpPr>
          <p:cNvPr id="5" name="Footer Placeholder 4"/>
          <p:cNvSpPr>
            <a:spLocks noGrp="1"/>
          </p:cNvSpPr>
          <p:nvPr>
            <p:ph type="ftr" sz="quarter" idx="11"/>
          </p:nvPr>
        </p:nvSpPr>
        <p:spPr/>
        <p:txBody>
          <a:bodyPr/>
          <a:lstStyle/>
          <a:p>
            <a:r>
              <a:rPr lang="en-US" dirty="0"/>
              <a:t>Add a footer</a:t>
            </a:r>
          </a:p>
        </p:txBody>
      </p:sp>
      <p:sp>
        <p:nvSpPr>
          <p:cNvPr id="6" name="Slide Number Placeholder 5"/>
          <p:cNvSpPr>
            <a:spLocks noGrp="1"/>
          </p:cNvSpPr>
          <p:nvPr>
            <p:ph type="sldNum" sz="quarter" idx="12"/>
          </p:nvPr>
        </p:nvSpPr>
        <p:spPr/>
        <p:txBody>
          <a:bodyPr/>
          <a:lstStyle/>
          <a:p>
            <a:fld id="{401CF334-2D5C-4859-84A6-CA7E6E43FAEB}" type="slidenum">
              <a:rPr lang="en-US" smtClean="0"/>
              <a:t>‹#›</a:t>
            </a:fld>
            <a:endParaRPr lang="en-US" dirty="0"/>
          </a:p>
        </p:txBody>
      </p:sp>
    </p:spTree>
    <p:extLst>
      <p:ext uri="{BB962C8B-B14F-4D97-AF65-F5344CB8AC3E}">
        <p14:creationId xmlns:p14="http://schemas.microsoft.com/office/powerpoint/2010/main" val="336975443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dirty="0"/>
              <a:t>Click to edit Master title style</a:t>
            </a:r>
          </a:p>
        </p:txBody>
      </p:sp>
      <p:sp>
        <p:nvSpPr>
          <p:cNvPr id="3" name="Content Placeholder 2"/>
          <p:cNvSpPr>
            <a:spLocks noGrp="1"/>
          </p:cNvSpPr>
          <p:nvPr>
            <p:ph idx="1"/>
          </p:nvPr>
        </p:nvSpPr>
        <p:spPr/>
        <p:txBody>
          <a:bodyPr/>
          <a:lstStyle/>
          <a:p>
            <a:pPr lvl="0" eaLnBrk="1" latinLnBrk="0" hangingPunct="1"/>
            <a:r>
              <a:rPr lang="en-US"/>
              <a:t>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65F28077-7188-48C5-8679-2287FAC952E9}" type="datetime1">
              <a:rPr lang="en-US" smtClean="0"/>
              <a:t>9/27/2018</a:t>
            </a:fld>
            <a:endParaRPr lang="en-US" dirty="0"/>
          </a:p>
        </p:txBody>
      </p:sp>
      <p:sp>
        <p:nvSpPr>
          <p:cNvPr id="5" name="Footer Placeholder 4"/>
          <p:cNvSpPr>
            <a:spLocks noGrp="1"/>
          </p:cNvSpPr>
          <p:nvPr>
            <p:ph type="ftr" sz="quarter" idx="11"/>
          </p:nvPr>
        </p:nvSpPr>
        <p:spPr/>
        <p:txBody>
          <a:bodyPr/>
          <a:lstStyle/>
          <a:p>
            <a:r>
              <a:rPr lang="en-US" dirty="0"/>
              <a:t>Add a footer</a:t>
            </a:r>
          </a:p>
        </p:txBody>
      </p:sp>
      <p:sp>
        <p:nvSpPr>
          <p:cNvPr id="6" name="Slide Number Placeholder 5"/>
          <p:cNvSpPr>
            <a:spLocks noGrp="1"/>
          </p:cNvSpPr>
          <p:nvPr>
            <p:ph type="sldNum" sz="quarter" idx="12"/>
          </p:nvPr>
        </p:nvSpPr>
        <p:spPr/>
        <p:txBody>
          <a:bodyPr/>
          <a:lstStyle/>
          <a:p>
            <a:fld id="{401CF334-2D5C-4859-84A6-CA7E6E43FAEB}" type="slidenum">
              <a:rPr lang="en-US" smtClean="0"/>
              <a:t>‹#›</a:t>
            </a:fld>
            <a:endParaRPr lang="en-US" dirty="0"/>
          </a:p>
        </p:txBody>
      </p:sp>
    </p:spTree>
    <p:extLst>
      <p:ext uri="{BB962C8B-B14F-4D97-AF65-F5344CB8AC3E}">
        <p14:creationId xmlns:p14="http://schemas.microsoft.com/office/powerpoint/2010/main" val="148168215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07136" y="1316736"/>
            <a:ext cx="103632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tx2"/>
                </a:solidFill>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707136" y="2704664"/>
            <a:ext cx="103632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Edit Master text styles</a:t>
            </a:r>
          </a:p>
        </p:txBody>
      </p:sp>
      <p:sp>
        <p:nvSpPr>
          <p:cNvPr id="4" name="Date Placeholder 3"/>
          <p:cNvSpPr>
            <a:spLocks noGrp="1"/>
          </p:cNvSpPr>
          <p:nvPr>
            <p:ph type="dt" sz="half" idx="10"/>
          </p:nvPr>
        </p:nvSpPr>
        <p:spPr/>
        <p:txBody>
          <a:bodyPr/>
          <a:lstStyle/>
          <a:p>
            <a:fld id="{D2DCB740-6776-4EE9-99FD-96D592FA5A23}" type="datetime1">
              <a:rPr lang="en-US" smtClean="0"/>
              <a:t>9/27/2018</a:t>
            </a:fld>
            <a:endParaRPr lang="en-US" dirty="0"/>
          </a:p>
        </p:txBody>
      </p:sp>
      <p:sp>
        <p:nvSpPr>
          <p:cNvPr id="5" name="Footer Placeholder 4"/>
          <p:cNvSpPr>
            <a:spLocks noGrp="1"/>
          </p:cNvSpPr>
          <p:nvPr>
            <p:ph type="ftr" sz="quarter" idx="11"/>
          </p:nvPr>
        </p:nvSpPr>
        <p:spPr/>
        <p:txBody>
          <a:bodyPr/>
          <a:lstStyle/>
          <a:p>
            <a:r>
              <a:rPr lang="en-US" dirty="0"/>
              <a:t>Add a footer</a:t>
            </a:r>
          </a:p>
        </p:txBody>
      </p:sp>
      <p:sp>
        <p:nvSpPr>
          <p:cNvPr id="6" name="Slide Number Placeholder 5"/>
          <p:cNvSpPr>
            <a:spLocks noGrp="1"/>
          </p:cNvSpPr>
          <p:nvPr>
            <p:ph type="sldNum" sz="quarter" idx="12"/>
          </p:nvPr>
        </p:nvSpPr>
        <p:spPr/>
        <p:txBody>
          <a:bodyPr/>
          <a:lstStyle/>
          <a:p>
            <a:fld id="{401CF334-2D5C-4859-84A6-CA7E6E43FAEB}" type="slidenum">
              <a:rPr lang="en-US" smtClean="0"/>
              <a:t>‹#›</a:t>
            </a:fld>
            <a:endParaRPr lang="en-US" dirty="0"/>
          </a:p>
        </p:txBody>
      </p:sp>
    </p:spTree>
    <p:extLst>
      <p:ext uri="{BB962C8B-B14F-4D97-AF65-F5344CB8AC3E}">
        <p14:creationId xmlns:p14="http://schemas.microsoft.com/office/powerpoint/2010/main" val="35319339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704088"/>
            <a:ext cx="10972800" cy="1143000"/>
          </a:xfrm>
        </p:spPr>
        <p:txBody>
          <a:bodyPr/>
          <a:lstStyle/>
          <a:p>
            <a:r>
              <a:rPr kumimoji="0" lang="en-US"/>
              <a:t>Click to edit Master title style</a:t>
            </a:r>
          </a:p>
        </p:txBody>
      </p:sp>
      <p:sp>
        <p:nvSpPr>
          <p:cNvPr id="3" name="Content Placeholder 2"/>
          <p:cNvSpPr>
            <a:spLocks noGrp="1"/>
          </p:cNvSpPr>
          <p:nvPr>
            <p:ph sz="half" idx="1"/>
          </p:nvPr>
        </p:nvSpPr>
        <p:spPr>
          <a:xfrm>
            <a:off x="609600" y="1920085"/>
            <a:ext cx="53848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6197600" y="1920085"/>
            <a:ext cx="53848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05F6BD99-6FFD-46C5-B5E2-43A34BDA2566}" type="datetime1">
              <a:rPr lang="en-US" smtClean="0"/>
              <a:t>9/27/2018</a:t>
            </a:fld>
            <a:endParaRPr lang="en-US" dirty="0"/>
          </a:p>
        </p:txBody>
      </p:sp>
      <p:sp>
        <p:nvSpPr>
          <p:cNvPr id="6" name="Footer Placeholder 5"/>
          <p:cNvSpPr>
            <a:spLocks noGrp="1"/>
          </p:cNvSpPr>
          <p:nvPr>
            <p:ph type="ftr" sz="quarter" idx="11"/>
          </p:nvPr>
        </p:nvSpPr>
        <p:spPr/>
        <p:txBody>
          <a:bodyPr/>
          <a:lstStyle/>
          <a:p>
            <a:r>
              <a:rPr lang="en-US" dirty="0"/>
              <a:t>Add a footer</a:t>
            </a:r>
          </a:p>
        </p:txBody>
      </p:sp>
      <p:sp>
        <p:nvSpPr>
          <p:cNvPr id="7" name="Slide Number Placeholder 6"/>
          <p:cNvSpPr>
            <a:spLocks noGrp="1"/>
          </p:cNvSpPr>
          <p:nvPr>
            <p:ph type="sldNum" sz="quarter" idx="12"/>
          </p:nvPr>
        </p:nvSpPr>
        <p:spPr/>
        <p:txBody>
          <a:bodyPr/>
          <a:lstStyle/>
          <a:p>
            <a:fld id="{401CF334-2D5C-4859-84A6-CA7E6E43FAEB}" type="slidenum">
              <a:rPr lang="en-US" smtClean="0"/>
              <a:t>‹#›</a:t>
            </a:fld>
            <a:endParaRPr lang="en-US" dirty="0"/>
          </a:p>
        </p:txBody>
      </p:sp>
    </p:spTree>
    <p:extLst>
      <p:ext uri="{BB962C8B-B14F-4D97-AF65-F5344CB8AC3E}">
        <p14:creationId xmlns:p14="http://schemas.microsoft.com/office/powerpoint/2010/main" val="10901865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704088"/>
            <a:ext cx="10972800" cy="1143000"/>
          </a:xfrm>
        </p:spPr>
        <p:txBody>
          <a:bodyPr tIns="45720" anchor="b"/>
          <a:lstStyle>
            <a:lvl1pPr>
              <a:defRPr/>
            </a:lvl1pPr>
          </a:lstStyle>
          <a:p>
            <a:r>
              <a:rPr kumimoji="0" lang="en-US"/>
              <a:t>Click to edit Master title style</a:t>
            </a:r>
          </a:p>
        </p:txBody>
      </p:sp>
      <p:sp>
        <p:nvSpPr>
          <p:cNvPr id="3" name="Text Placeholder 2"/>
          <p:cNvSpPr>
            <a:spLocks noGrp="1"/>
          </p:cNvSpPr>
          <p:nvPr>
            <p:ph type="body" idx="1"/>
          </p:nvPr>
        </p:nvSpPr>
        <p:spPr>
          <a:xfrm>
            <a:off x="609600" y="1855248"/>
            <a:ext cx="5386917" cy="659352"/>
          </a:xfrm>
        </p:spPr>
        <p:txBody>
          <a:bodyPr lIns="45720" tIns="0" rIns="45720" bIns="0" anchor="ctr">
            <a:noAutofit/>
          </a:bodyPr>
          <a:lstStyle>
            <a:lvl1pPr marL="0" indent="0">
              <a:buNone/>
              <a:defRPr sz="2400" b="1" cap="none" baseline="0">
                <a:solidFill>
                  <a:schemeClr val="tx1"/>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Edit Master text styles</a:t>
            </a:r>
          </a:p>
        </p:txBody>
      </p:sp>
      <p:sp>
        <p:nvSpPr>
          <p:cNvPr id="5" name="Content Placeholder 4"/>
          <p:cNvSpPr>
            <a:spLocks noGrp="1"/>
          </p:cNvSpPr>
          <p:nvPr>
            <p:ph sz="quarter" idx="2"/>
          </p:nvPr>
        </p:nvSpPr>
        <p:spPr>
          <a:xfrm>
            <a:off x="609600" y="2514600"/>
            <a:ext cx="5386917"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a:t>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Text Placeholder 3"/>
          <p:cNvSpPr>
            <a:spLocks noGrp="1"/>
          </p:cNvSpPr>
          <p:nvPr>
            <p:ph type="body" sz="half" idx="3"/>
          </p:nvPr>
        </p:nvSpPr>
        <p:spPr>
          <a:xfrm>
            <a:off x="6193368" y="1859758"/>
            <a:ext cx="5389033" cy="654843"/>
          </a:xfrm>
        </p:spPr>
        <p:txBody>
          <a:bodyPr lIns="45720" tIns="0" rIns="45720" bIns="0" anchor="ctr"/>
          <a:lstStyle>
            <a:lvl1pPr marL="0" indent="0">
              <a:buNone/>
              <a:defRPr sz="2400" b="1" cap="none" baseline="0">
                <a:solidFill>
                  <a:schemeClr val="tx1"/>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Edit Master text styles</a:t>
            </a:r>
          </a:p>
        </p:txBody>
      </p:sp>
      <p:sp>
        <p:nvSpPr>
          <p:cNvPr id="6" name="Content Placeholder 5"/>
          <p:cNvSpPr>
            <a:spLocks noGrp="1"/>
          </p:cNvSpPr>
          <p:nvPr>
            <p:ph sz="quarter" idx="4"/>
          </p:nvPr>
        </p:nvSpPr>
        <p:spPr>
          <a:xfrm>
            <a:off x="6193368" y="2514600"/>
            <a:ext cx="5389033"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a:t>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E022678E-214C-4CF8-97C7-95015FB02960}" type="datetime1">
              <a:rPr lang="en-US" smtClean="0"/>
              <a:t>9/27/2018</a:t>
            </a:fld>
            <a:endParaRPr lang="en-US" dirty="0"/>
          </a:p>
        </p:txBody>
      </p:sp>
      <p:sp>
        <p:nvSpPr>
          <p:cNvPr id="8" name="Footer Placeholder 7"/>
          <p:cNvSpPr>
            <a:spLocks noGrp="1"/>
          </p:cNvSpPr>
          <p:nvPr>
            <p:ph type="ftr" sz="quarter" idx="11"/>
          </p:nvPr>
        </p:nvSpPr>
        <p:spPr/>
        <p:txBody>
          <a:bodyPr/>
          <a:lstStyle/>
          <a:p>
            <a:r>
              <a:rPr lang="en-US" dirty="0"/>
              <a:t>Add a footer</a:t>
            </a:r>
          </a:p>
        </p:txBody>
      </p:sp>
      <p:sp>
        <p:nvSpPr>
          <p:cNvPr id="9" name="Slide Number Placeholder 8"/>
          <p:cNvSpPr>
            <a:spLocks noGrp="1"/>
          </p:cNvSpPr>
          <p:nvPr>
            <p:ph type="sldNum" sz="quarter" idx="12"/>
          </p:nvPr>
        </p:nvSpPr>
        <p:spPr/>
        <p:txBody>
          <a:bodyPr/>
          <a:lstStyle/>
          <a:p>
            <a:fld id="{401CF334-2D5C-4859-84A6-CA7E6E43FAEB}" type="slidenum">
              <a:rPr lang="en-US" smtClean="0"/>
              <a:t>‹#›</a:t>
            </a:fld>
            <a:endParaRPr lang="en-US" dirty="0"/>
          </a:p>
        </p:txBody>
      </p:sp>
    </p:spTree>
    <p:extLst>
      <p:ext uri="{BB962C8B-B14F-4D97-AF65-F5344CB8AC3E}">
        <p14:creationId xmlns:p14="http://schemas.microsoft.com/office/powerpoint/2010/main" val="125018853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600" y="704088"/>
            <a:ext cx="110744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a:t>Click to edit Master title style</a:t>
            </a:r>
          </a:p>
        </p:txBody>
      </p:sp>
      <p:sp>
        <p:nvSpPr>
          <p:cNvPr id="3" name="Date Placeholder 2"/>
          <p:cNvSpPr>
            <a:spLocks noGrp="1"/>
          </p:cNvSpPr>
          <p:nvPr>
            <p:ph type="dt" sz="half" idx="10"/>
          </p:nvPr>
        </p:nvSpPr>
        <p:spPr/>
        <p:txBody>
          <a:bodyPr/>
          <a:lstStyle/>
          <a:p>
            <a:fld id="{D55660E0-FA77-4473-A859-74127B089143}" type="datetime1">
              <a:rPr lang="en-US" smtClean="0"/>
              <a:t>9/27/2018</a:t>
            </a:fld>
            <a:endParaRPr lang="en-US" dirty="0"/>
          </a:p>
        </p:txBody>
      </p:sp>
      <p:sp>
        <p:nvSpPr>
          <p:cNvPr id="4" name="Footer Placeholder 3"/>
          <p:cNvSpPr>
            <a:spLocks noGrp="1"/>
          </p:cNvSpPr>
          <p:nvPr>
            <p:ph type="ftr" sz="quarter" idx="11"/>
          </p:nvPr>
        </p:nvSpPr>
        <p:spPr/>
        <p:txBody>
          <a:bodyPr/>
          <a:lstStyle/>
          <a:p>
            <a:r>
              <a:rPr lang="en-US" dirty="0"/>
              <a:t>Add a footer</a:t>
            </a:r>
          </a:p>
        </p:txBody>
      </p:sp>
      <p:sp>
        <p:nvSpPr>
          <p:cNvPr id="5" name="Slide Number Placeholder 4"/>
          <p:cNvSpPr>
            <a:spLocks noGrp="1"/>
          </p:cNvSpPr>
          <p:nvPr>
            <p:ph type="sldNum" sz="quarter" idx="12"/>
          </p:nvPr>
        </p:nvSpPr>
        <p:spPr/>
        <p:txBody>
          <a:bodyPr/>
          <a:lstStyle/>
          <a:p>
            <a:fld id="{401CF334-2D5C-4859-84A6-CA7E6E43FAEB}" type="slidenum">
              <a:rPr lang="en-US" smtClean="0"/>
              <a:t>‹#›</a:t>
            </a:fld>
            <a:endParaRPr lang="en-US" dirty="0"/>
          </a:p>
        </p:txBody>
      </p:sp>
    </p:spTree>
    <p:extLst>
      <p:ext uri="{BB962C8B-B14F-4D97-AF65-F5344CB8AC3E}">
        <p14:creationId xmlns:p14="http://schemas.microsoft.com/office/powerpoint/2010/main" val="307181496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188D7B8-9F07-4899-827D-5F3CFDDEB574}" type="datetime1">
              <a:rPr lang="en-US" smtClean="0"/>
              <a:t>9/27/2018</a:t>
            </a:fld>
            <a:endParaRPr lang="en-US" dirty="0"/>
          </a:p>
        </p:txBody>
      </p:sp>
      <p:sp>
        <p:nvSpPr>
          <p:cNvPr id="3" name="Footer Placeholder 2"/>
          <p:cNvSpPr>
            <a:spLocks noGrp="1"/>
          </p:cNvSpPr>
          <p:nvPr>
            <p:ph type="ftr" sz="quarter" idx="11"/>
          </p:nvPr>
        </p:nvSpPr>
        <p:spPr/>
        <p:txBody>
          <a:bodyPr/>
          <a:lstStyle/>
          <a:p>
            <a:r>
              <a:rPr lang="en-US" dirty="0"/>
              <a:t>Add a footer</a:t>
            </a:r>
          </a:p>
        </p:txBody>
      </p:sp>
      <p:sp>
        <p:nvSpPr>
          <p:cNvPr id="4" name="Slide Number Placeholder 3"/>
          <p:cNvSpPr>
            <a:spLocks noGrp="1"/>
          </p:cNvSpPr>
          <p:nvPr>
            <p:ph type="sldNum" sz="quarter" idx="12"/>
          </p:nvPr>
        </p:nvSpPr>
        <p:spPr/>
        <p:txBody>
          <a:bodyPr/>
          <a:lstStyle/>
          <a:p>
            <a:fld id="{401CF334-2D5C-4859-84A6-CA7E6E43FAEB}" type="slidenum">
              <a:rPr lang="en-US" smtClean="0"/>
              <a:t>‹#›</a:t>
            </a:fld>
            <a:endParaRPr lang="en-US" dirty="0"/>
          </a:p>
        </p:txBody>
      </p:sp>
    </p:spTree>
    <p:extLst>
      <p:ext uri="{BB962C8B-B14F-4D97-AF65-F5344CB8AC3E}">
        <p14:creationId xmlns:p14="http://schemas.microsoft.com/office/powerpoint/2010/main" val="25288213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514352"/>
            <a:ext cx="36576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a:t>Click to edit Master title style</a:t>
            </a:r>
          </a:p>
        </p:txBody>
      </p:sp>
      <p:sp>
        <p:nvSpPr>
          <p:cNvPr id="4" name="Content Placeholder 3"/>
          <p:cNvSpPr>
            <a:spLocks noGrp="1"/>
          </p:cNvSpPr>
          <p:nvPr>
            <p:ph sz="half" idx="1"/>
          </p:nvPr>
        </p:nvSpPr>
        <p:spPr>
          <a:xfrm>
            <a:off x="4766733" y="1676400"/>
            <a:ext cx="6815667"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a:t>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3" name="Text Placeholder 2"/>
          <p:cNvSpPr>
            <a:spLocks noGrp="1"/>
          </p:cNvSpPr>
          <p:nvPr>
            <p:ph type="body" idx="2"/>
          </p:nvPr>
        </p:nvSpPr>
        <p:spPr>
          <a:xfrm>
            <a:off x="914400" y="1676400"/>
            <a:ext cx="36576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a:t>Edit Master text styles</a:t>
            </a:r>
          </a:p>
        </p:txBody>
      </p:sp>
      <p:sp>
        <p:nvSpPr>
          <p:cNvPr id="5" name="Date Placeholder 4"/>
          <p:cNvSpPr>
            <a:spLocks noGrp="1"/>
          </p:cNvSpPr>
          <p:nvPr>
            <p:ph type="dt" sz="half" idx="10"/>
          </p:nvPr>
        </p:nvSpPr>
        <p:spPr/>
        <p:txBody>
          <a:bodyPr/>
          <a:lstStyle/>
          <a:p>
            <a:fld id="{B5197C5C-1CD1-417D-A89C-14747F5222C7}" type="datetime1">
              <a:rPr lang="en-US" smtClean="0"/>
              <a:t>9/27/2018</a:t>
            </a:fld>
            <a:endParaRPr lang="en-US" dirty="0"/>
          </a:p>
        </p:txBody>
      </p:sp>
      <p:sp>
        <p:nvSpPr>
          <p:cNvPr id="6" name="Footer Placeholder 5"/>
          <p:cNvSpPr>
            <a:spLocks noGrp="1"/>
          </p:cNvSpPr>
          <p:nvPr>
            <p:ph type="ftr" sz="quarter" idx="11"/>
          </p:nvPr>
        </p:nvSpPr>
        <p:spPr/>
        <p:txBody>
          <a:bodyPr/>
          <a:lstStyle/>
          <a:p>
            <a:r>
              <a:rPr lang="en-US" dirty="0"/>
              <a:t>Add a footer</a:t>
            </a:r>
          </a:p>
        </p:txBody>
      </p:sp>
      <p:sp>
        <p:nvSpPr>
          <p:cNvPr id="7" name="Slide Number Placeholder 6"/>
          <p:cNvSpPr>
            <a:spLocks noGrp="1"/>
          </p:cNvSpPr>
          <p:nvPr>
            <p:ph type="sldNum" sz="quarter" idx="12"/>
          </p:nvPr>
        </p:nvSpPr>
        <p:spPr/>
        <p:txBody>
          <a:bodyPr/>
          <a:lstStyle/>
          <a:p>
            <a:fld id="{401CF334-2D5C-4859-84A6-CA7E6E43FAEB}" type="slidenum">
              <a:rPr lang="en-US" smtClean="0"/>
              <a:t>‹#›</a:t>
            </a:fld>
            <a:endParaRPr lang="en-US" dirty="0"/>
          </a:p>
        </p:txBody>
      </p:sp>
    </p:spTree>
    <p:extLst>
      <p:ext uri="{BB962C8B-B14F-4D97-AF65-F5344CB8AC3E}">
        <p14:creationId xmlns:p14="http://schemas.microsoft.com/office/powerpoint/2010/main" val="199192676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4221004" y="1108077"/>
            <a:ext cx="70104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sz="1800" dirty="0"/>
          </a:p>
        </p:txBody>
      </p:sp>
      <p:sp>
        <p:nvSpPr>
          <p:cNvPr id="12" name="Right Triangle 11"/>
          <p:cNvSpPr/>
          <p:nvPr/>
        </p:nvSpPr>
        <p:spPr>
          <a:xfrm rot="420000" flipV="1">
            <a:off x="10672179" y="5359769"/>
            <a:ext cx="207264"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sz="1800" dirty="0"/>
          </a:p>
        </p:txBody>
      </p:sp>
      <p:sp>
        <p:nvSpPr>
          <p:cNvPr id="2" name="Title 1"/>
          <p:cNvSpPr>
            <a:spLocks noGrp="1"/>
          </p:cNvSpPr>
          <p:nvPr>
            <p:ph type="title"/>
          </p:nvPr>
        </p:nvSpPr>
        <p:spPr>
          <a:xfrm>
            <a:off x="812800" y="1176997"/>
            <a:ext cx="2950464" cy="1582621"/>
          </a:xfrm>
        </p:spPr>
        <p:txBody>
          <a:bodyPr vert="horz" lIns="45720" tIns="45720" rIns="45720" bIns="45720" anchor="b"/>
          <a:lstStyle>
            <a:lvl1pPr algn="l">
              <a:buNone/>
              <a:defRPr sz="2000" b="1">
                <a:solidFill>
                  <a:schemeClr val="tx2"/>
                </a:solidFill>
              </a:defRPr>
            </a:lvl1pPr>
          </a:lstStyle>
          <a:p>
            <a:r>
              <a:rPr kumimoji="0" lang="en-US"/>
              <a:t>Click to edit Master title style</a:t>
            </a:r>
          </a:p>
        </p:txBody>
      </p:sp>
      <p:sp>
        <p:nvSpPr>
          <p:cNvPr id="3" name="Picture Placeholder 2" descr="An empty placeholder to add an image. Click on the placeholder and select the image that you wish to add"/>
          <p:cNvSpPr>
            <a:spLocks noGrp="1"/>
          </p:cNvSpPr>
          <p:nvPr>
            <p:ph type="pic" idx="1"/>
          </p:nvPr>
        </p:nvSpPr>
        <p:spPr>
          <a:xfrm rot="420000">
            <a:off x="4647724" y="1199517"/>
            <a:ext cx="615696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dirty="0"/>
              <a:t>Click icon to add picture</a:t>
            </a:r>
          </a:p>
        </p:txBody>
      </p:sp>
      <p:sp>
        <p:nvSpPr>
          <p:cNvPr id="4" name="Text Placeholder 3"/>
          <p:cNvSpPr>
            <a:spLocks noGrp="1"/>
          </p:cNvSpPr>
          <p:nvPr>
            <p:ph type="body" sz="half" idx="2"/>
          </p:nvPr>
        </p:nvSpPr>
        <p:spPr>
          <a:xfrm>
            <a:off x="812800" y="2828785"/>
            <a:ext cx="29464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a:t>Edit Master text styles</a:t>
            </a:r>
          </a:p>
        </p:txBody>
      </p:sp>
      <p:sp>
        <p:nvSpPr>
          <p:cNvPr id="5" name="Date Placeholder 4"/>
          <p:cNvSpPr>
            <a:spLocks noGrp="1"/>
          </p:cNvSpPr>
          <p:nvPr>
            <p:ph type="dt" sz="half" idx="10"/>
          </p:nvPr>
        </p:nvSpPr>
        <p:spPr/>
        <p:txBody>
          <a:bodyPr/>
          <a:lstStyle/>
          <a:p>
            <a:fld id="{1359EFBB-CFA1-4AA8-9123-F0B52DBD84FE}" type="datetime1">
              <a:rPr lang="en-US" smtClean="0"/>
              <a:t>9/27/2018</a:t>
            </a:fld>
            <a:endParaRPr lang="en-US" dirty="0"/>
          </a:p>
        </p:txBody>
      </p:sp>
      <p:sp>
        <p:nvSpPr>
          <p:cNvPr id="6" name="Footer Placeholder 5"/>
          <p:cNvSpPr>
            <a:spLocks noGrp="1"/>
          </p:cNvSpPr>
          <p:nvPr>
            <p:ph type="ftr" sz="quarter" idx="11"/>
          </p:nvPr>
        </p:nvSpPr>
        <p:spPr/>
        <p:txBody>
          <a:bodyPr/>
          <a:lstStyle/>
          <a:p>
            <a:r>
              <a:rPr lang="en-US" dirty="0"/>
              <a:t>Add a footer</a:t>
            </a:r>
          </a:p>
        </p:txBody>
      </p:sp>
      <p:sp>
        <p:nvSpPr>
          <p:cNvPr id="7" name="Slide Number Placeholder 6"/>
          <p:cNvSpPr>
            <a:spLocks noGrp="1"/>
          </p:cNvSpPr>
          <p:nvPr>
            <p:ph type="sldNum" sz="quarter" idx="12"/>
          </p:nvPr>
        </p:nvSpPr>
        <p:spPr>
          <a:xfrm>
            <a:off x="10769600" y="6356351"/>
            <a:ext cx="812800" cy="365125"/>
          </a:xfrm>
        </p:spPr>
        <p:txBody>
          <a:bodyPr/>
          <a:lstStyle/>
          <a:p>
            <a:fld id="{401CF334-2D5C-4859-84A6-CA7E6E43FAEB}" type="slidenum">
              <a:rPr lang="en-US" smtClean="0"/>
              <a:t>‹#›</a:t>
            </a:fld>
            <a:endParaRPr lang="en-US" dirty="0"/>
          </a:p>
        </p:txBody>
      </p:sp>
      <p:sp>
        <p:nvSpPr>
          <p:cNvPr id="10" name="Freeform 9"/>
          <p:cNvSpPr>
            <a:spLocks/>
          </p:cNvSpPr>
          <p:nvPr/>
        </p:nvSpPr>
        <p:spPr bwMode="auto">
          <a:xfrm flipV="1">
            <a:off x="-12700" y="5816600"/>
            <a:ext cx="1221740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sz="1800" dirty="0">
              <a:solidFill>
                <a:schemeClr val="tx1"/>
              </a:solidFill>
              <a:latin typeface="+mn-lt"/>
              <a:ea typeface="+mn-ea"/>
              <a:cs typeface="+mn-cs"/>
            </a:endParaRPr>
          </a:p>
        </p:txBody>
      </p:sp>
      <p:sp>
        <p:nvSpPr>
          <p:cNvPr id="11" name="Freeform 10"/>
          <p:cNvSpPr>
            <a:spLocks/>
          </p:cNvSpPr>
          <p:nvPr/>
        </p:nvSpPr>
        <p:spPr bwMode="auto">
          <a:xfrm flipV="1">
            <a:off x="5842000" y="6219826"/>
            <a:ext cx="63500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sz="1800" dirty="0">
              <a:solidFill>
                <a:schemeClr val="tx1"/>
              </a:solidFill>
              <a:latin typeface="+mn-lt"/>
              <a:ea typeface="+mn-ea"/>
              <a:cs typeface="+mn-cs"/>
            </a:endParaRPr>
          </a:p>
        </p:txBody>
      </p:sp>
    </p:spTree>
    <p:extLst>
      <p:ext uri="{BB962C8B-B14F-4D97-AF65-F5344CB8AC3E}">
        <p14:creationId xmlns:p14="http://schemas.microsoft.com/office/powerpoint/2010/main" val="251962496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grpSp>
        <p:nvGrpSpPr>
          <p:cNvPr id="25" name="Group 24"/>
          <p:cNvGrpSpPr/>
          <p:nvPr/>
        </p:nvGrpSpPr>
        <p:grpSpPr>
          <a:xfrm>
            <a:off x="-16372" y="-7144"/>
            <a:ext cx="12217400" cy="6879658"/>
            <a:chOff x="12656" y="-21658"/>
            <a:chExt cx="12217400" cy="6879658"/>
          </a:xfrm>
        </p:grpSpPr>
        <p:sp>
          <p:nvSpPr>
            <p:cNvPr id="26" name="Rectangle 25"/>
            <p:cNvSpPr/>
            <p:nvPr/>
          </p:nvSpPr>
          <p:spPr>
            <a:xfrm>
              <a:off x="31633" y="0"/>
              <a:ext cx="12188952"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27" name="Group 26"/>
            <p:cNvGrpSpPr/>
            <p:nvPr/>
          </p:nvGrpSpPr>
          <p:grpSpPr>
            <a:xfrm>
              <a:off x="12656" y="-21658"/>
              <a:ext cx="12217400" cy="1041400"/>
              <a:chOff x="-12700" y="-7144"/>
              <a:chExt cx="12217400" cy="1041400"/>
            </a:xfrm>
          </p:grpSpPr>
          <p:sp>
            <p:nvSpPr>
              <p:cNvPr id="28" name="Freeform 27"/>
              <p:cNvSpPr>
                <a:spLocks/>
              </p:cNvSpPr>
              <p:nvPr/>
            </p:nvSpPr>
            <p:spPr bwMode="auto">
              <a:xfrm>
                <a:off x="-12700" y="-7144"/>
                <a:ext cx="1221740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sz="1800" dirty="0">
                  <a:solidFill>
                    <a:schemeClr val="tx1"/>
                  </a:solidFill>
                  <a:latin typeface="+mn-lt"/>
                  <a:ea typeface="+mn-ea"/>
                  <a:cs typeface="+mn-cs"/>
                </a:endParaRPr>
              </a:p>
            </p:txBody>
          </p:sp>
          <p:sp>
            <p:nvSpPr>
              <p:cNvPr id="29" name="Freeform 28"/>
              <p:cNvSpPr>
                <a:spLocks/>
              </p:cNvSpPr>
              <p:nvPr/>
            </p:nvSpPr>
            <p:spPr bwMode="auto">
              <a:xfrm>
                <a:off x="5842000" y="-7144"/>
                <a:ext cx="63500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sz="1800" dirty="0">
                  <a:solidFill>
                    <a:schemeClr val="tx1"/>
                  </a:solidFill>
                  <a:latin typeface="+mn-lt"/>
                  <a:ea typeface="+mn-ea"/>
                  <a:cs typeface="+mn-cs"/>
                </a:endParaRPr>
              </a:p>
            </p:txBody>
          </p:sp>
        </p:grpSp>
      </p:grpSp>
      <p:sp>
        <p:nvSpPr>
          <p:cNvPr id="9" name="Title Placeholder 8"/>
          <p:cNvSpPr>
            <a:spLocks noGrp="1"/>
          </p:cNvSpPr>
          <p:nvPr>
            <p:ph type="title"/>
          </p:nvPr>
        </p:nvSpPr>
        <p:spPr>
          <a:xfrm>
            <a:off x="609600" y="704088"/>
            <a:ext cx="10972800" cy="1143000"/>
          </a:xfrm>
          <a:prstGeom prst="rect">
            <a:avLst/>
          </a:prstGeom>
        </p:spPr>
        <p:txBody>
          <a:bodyPr vert="horz" lIns="0" rIns="0" bIns="0" anchor="b">
            <a:normAutofit/>
          </a:bodyPr>
          <a:lstStyle/>
          <a:p>
            <a:r>
              <a:rPr kumimoji="0" lang="en-US"/>
              <a:t>Click to edit Master title style</a:t>
            </a:r>
            <a:endParaRPr kumimoji="0" lang="en-US" dirty="0"/>
          </a:p>
        </p:txBody>
      </p:sp>
      <p:sp>
        <p:nvSpPr>
          <p:cNvPr id="30" name="Text Placeholder 29"/>
          <p:cNvSpPr>
            <a:spLocks noGrp="1"/>
          </p:cNvSpPr>
          <p:nvPr>
            <p:ph type="body" idx="1"/>
          </p:nvPr>
        </p:nvSpPr>
        <p:spPr>
          <a:xfrm>
            <a:off x="609600" y="1935480"/>
            <a:ext cx="10972800" cy="4389120"/>
          </a:xfrm>
          <a:prstGeom prst="rect">
            <a:avLst/>
          </a:prstGeom>
        </p:spPr>
        <p:txBody>
          <a:bodyPr vert="horz">
            <a:normAutofit/>
          </a:bodyPr>
          <a:lstStyle/>
          <a:p>
            <a:pPr lvl="0" eaLnBrk="1" latinLnBrk="0" hangingPunct="1"/>
            <a:r>
              <a:rPr kumimoji="0" lang="en-US"/>
              <a:t>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endParaRPr kumimoji="0" lang="en-US" dirty="0"/>
          </a:p>
        </p:txBody>
      </p:sp>
      <p:sp>
        <p:nvSpPr>
          <p:cNvPr id="10" name="Date Placeholder 9"/>
          <p:cNvSpPr>
            <a:spLocks noGrp="1"/>
          </p:cNvSpPr>
          <p:nvPr>
            <p:ph type="dt" sz="half" idx="2"/>
          </p:nvPr>
        </p:nvSpPr>
        <p:spPr>
          <a:xfrm>
            <a:off x="609600" y="6356351"/>
            <a:ext cx="2844800" cy="365125"/>
          </a:xfrm>
          <a:prstGeom prst="rect">
            <a:avLst/>
          </a:prstGeom>
        </p:spPr>
        <p:txBody>
          <a:bodyPr vert="horz" lIns="0" tIns="0" rIns="0" bIns="0" anchor="b"/>
          <a:lstStyle>
            <a:lvl1pPr algn="l" eaLnBrk="1" latinLnBrk="0" hangingPunct="1">
              <a:defRPr kumimoji="0" sz="1100">
                <a:solidFill>
                  <a:schemeClr val="tx1"/>
                </a:solidFill>
              </a:defRPr>
            </a:lvl1pPr>
          </a:lstStyle>
          <a:p>
            <a:fld id="{61146459-E3C3-4969-9224-5ED50B492D17}" type="datetime1">
              <a:rPr lang="en-US" smtClean="0"/>
              <a:pPr/>
              <a:t>9/27/2018</a:t>
            </a:fld>
            <a:endParaRPr lang="en-US" dirty="0"/>
          </a:p>
        </p:txBody>
      </p:sp>
      <p:sp>
        <p:nvSpPr>
          <p:cNvPr id="22" name="Footer Placeholder 21"/>
          <p:cNvSpPr>
            <a:spLocks noGrp="1"/>
          </p:cNvSpPr>
          <p:nvPr>
            <p:ph type="ftr" sz="quarter" idx="3"/>
          </p:nvPr>
        </p:nvSpPr>
        <p:spPr>
          <a:xfrm>
            <a:off x="3556000" y="6356351"/>
            <a:ext cx="4470400" cy="365125"/>
          </a:xfrm>
          <a:prstGeom prst="rect">
            <a:avLst/>
          </a:prstGeom>
        </p:spPr>
        <p:txBody>
          <a:bodyPr vert="horz" lIns="0" tIns="0" rIns="0" bIns="0" anchor="b"/>
          <a:lstStyle>
            <a:lvl1pPr algn="l" eaLnBrk="1" latinLnBrk="0" hangingPunct="1">
              <a:defRPr kumimoji="0" sz="1100">
                <a:solidFill>
                  <a:schemeClr val="tx1"/>
                </a:solidFill>
              </a:defRPr>
            </a:lvl1pPr>
          </a:lstStyle>
          <a:p>
            <a:r>
              <a:rPr lang="en-US" dirty="0"/>
              <a:t>Add a footer</a:t>
            </a:r>
          </a:p>
        </p:txBody>
      </p:sp>
      <p:sp>
        <p:nvSpPr>
          <p:cNvPr id="18" name="Slide Number Placeholder 17"/>
          <p:cNvSpPr>
            <a:spLocks noGrp="1"/>
          </p:cNvSpPr>
          <p:nvPr>
            <p:ph type="sldNum" sz="quarter" idx="4"/>
          </p:nvPr>
        </p:nvSpPr>
        <p:spPr>
          <a:xfrm>
            <a:off x="10566400" y="6356351"/>
            <a:ext cx="1016000" cy="365125"/>
          </a:xfrm>
          <a:prstGeom prst="rect">
            <a:avLst/>
          </a:prstGeom>
        </p:spPr>
        <p:txBody>
          <a:bodyPr vert="horz" lIns="0" tIns="0" rIns="0" bIns="0" anchor="b"/>
          <a:lstStyle>
            <a:lvl1pPr algn="r" eaLnBrk="1" latinLnBrk="0" hangingPunct="1">
              <a:defRPr kumimoji="0" sz="1100">
                <a:solidFill>
                  <a:schemeClr val="tx1"/>
                </a:solidFill>
              </a:defRPr>
            </a:lvl1pPr>
          </a:lstStyle>
          <a:p>
            <a:fld id="{401CF334-2D5C-4859-84A6-CA7E6E43FAEB}" type="slidenum">
              <a:rPr lang="en-US" smtClean="0"/>
              <a:pPr/>
              <a:t>‹#›</a:t>
            </a:fld>
            <a:endParaRPr lang="en-US" dirty="0"/>
          </a:p>
        </p:txBody>
      </p:sp>
    </p:spTree>
    <p:extLst>
      <p:ext uri="{BB962C8B-B14F-4D97-AF65-F5344CB8AC3E}">
        <p14:creationId xmlns:p14="http://schemas.microsoft.com/office/powerpoint/2010/main" val="94285284"/>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sldNum="0" hdr="0" ftr="0" dt="0"/>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lumMod val="50000"/>
          </a:schemeClr>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lumMod val="50000"/>
          </a:schemeClr>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lumMod val="50000"/>
          </a:schemeClr>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lumMod val="50000"/>
          </a:schemeClr>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lumMod val="75000"/>
          </a:schemeClr>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lumMod val="50000"/>
          </a:schemeClr>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lumMod val="75000"/>
          </a:schemeClr>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286000" indent="0" algn="l" rtl="0" eaLnBrk="1" latinLnBrk="0" hangingPunct="1">
        <a:spcBef>
          <a:spcPct val="20000"/>
        </a:spcBef>
        <a:buClr>
          <a:schemeClr val="tx2"/>
        </a:buClr>
        <a:buFontTx/>
        <a:buNone/>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8" Type="http://schemas.openxmlformats.org/officeDocument/2006/relationships/image" Target="../media/image8.png"/><Relationship Id="rId3" Type="http://schemas.openxmlformats.org/officeDocument/2006/relationships/image" Target="../media/image3.svg"/><Relationship Id="rId7" Type="http://schemas.openxmlformats.org/officeDocument/2006/relationships/image" Target="../media/image7.svg"/><Relationship Id="rId2" Type="http://schemas.openxmlformats.org/officeDocument/2006/relationships/image" Target="../media/image2.png"/><Relationship Id="rId1" Type="http://schemas.openxmlformats.org/officeDocument/2006/relationships/slideLayout" Target="../slideLayouts/slideLayout2.xml"/><Relationship Id="rId6" Type="http://schemas.openxmlformats.org/officeDocument/2006/relationships/image" Target="../media/image6.png"/><Relationship Id="rId5" Type="http://schemas.openxmlformats.org/officeDocument/2006/relationships/image" Target="../media/image5.svg"/><Relationship Id="rId4" Type="http://schemas.openxmlformats.org/officeDocument/2006/relationships/image" Target="../media/image4.png"/><Relationship Id="rId9" Type="http://schemas.openxmlformats.org/officeDocument/2006/relationships/image" Target="../media/image9.svg"/></Relationships>
</file>

<file path=ppt/slides/_rels/slide8.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Layout" Target="../slideLayouts/slideLayout2.xml"/><Relationship Id="rId5" Type="http://schemas.openxmlformats.org/officeDocument/2006/relationships/image" Target="../media/image11.svg"/><Relationship Id="rId4" Type="http://schemas.openxmlformats.org/officeDocument/2006/relationships/image" Target="../media/image10.png"/></Relationships>
</file>

<file path=ppt/slides/_rels/slide9.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Layout" Target="../slideLayouts/slideLayout2.xml"/><Relationship Id="rId5" Type="http://schemas.openxmlformats.org/officeDocument/2006/relationships/image" Target="../media/image13.svg"/><Relationship Id="rId4" Type="http://schemas.openxmlformats.org/officeDocument/2006/relationships/image" Target="../media/image1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lstStyle/>
          <a:p>
            <a:r>
              <a:rPr lang="en-US" dirty="0"/>
              <a:t>Personal Mission</a:t>
            </a:r>
          </a:p>
        </p:txBody>
      </p:sp>
      <p:sp>
        <p:nvSpPr>
          <p:cNvPr id="5" name="Subtitle 4"/>
          <p:cNvSpPr>
            <a:spLocks noGrp="1"/>
          </p:cNvSpPr>
          <p:nvPr>
            <p:ph type="subTitle" idx="1"/>
          </p:nvPr>
        </p:nvSpPr>
        <p:spPr/>
        <p:txBody>
          <a:bodyPr/>
          <a:lstStyle/>
          <a:p>
            <a:r>
              <a:rPr lang="en-US" dirty="0"/>
              <a:t>Ron Carter</a:t>
            </a:r>
          </a:p>
          <a:p>
            <a:endParaRPr lang="en-US" dirty="0"/>
          </a:p>
          <a:p>
            <a:endParaRPr lang="en-US" dirty="0"/>
          </a:p>
        </p:txBody>
      </p:sp>
    </p:spTree>
    <p:extLst>
      <p:ext uri="{BB962C8B-B14F-4D97-AF65-F5344CB8AC3E}">
        <p14:creationId xmlns:p14="http://schemas.microsoft.com/office/powerpoint/2010/main" val="354962865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609599" y="704088"/>
            <a:ext cx="11389895" cy="1143000"/>
          </a:xfrm>
        </p:spPr>
        <p:txBody>
          <a:bodyPr>
            <a:normAutofit/>
          </a:bodyPr>
          <a:lstStyle/>
          <a:p>
            <a:r>
              <a:rPr lang="en-US" dirty="0"/>
              <a:t>Personal Mission</a:t>
            </a:r>
          </a:p>
        </p:txBody>
      </p:sp>
      <p:sp>
        <p:nvSpPr>
          <p:cNvPr id="2" name="Content Placeholder 1"/>
          <p:cNvSpPr>
            <a:spLocks noGrp="1"/>
          </p:cNvSpPr>
          <p:nvPr>
            <p:ph idx="1"/>
          </p:nvPr>
        </p:nvSpPr>
        <p:spPr/>
        <p:txBody>
          <a:bodyPr>
            <a:normAutofit/>
          </a:bodyPr>
          <a:lstStyle/>
          <a:p>
            <a:endParaRPr lang="en-US" dirty="0"/>
          </a:p>
          <a:p>
            <a:r>
              <a:rPr lang="en-US" b="1" dirty="0"/>
              <a:t>Maturing in Our Mission</a:t>
            </a:r>
          </a:p>
          <a:p>
            <a:pPr marL="850392" lvl="1" indent="-457200">
              <a:buFont typeface="+mj-lt"/>
              <a:buAutoNum type="arabicParenR"/>
            </a:pPr>
            <a:r>
              <a:rPr lang="en-US" dirty="0"/>
              <a:t>To know God, and enjoy Him forever, and to see His hand in all His works.</a:t>
            </a:r>
          </a:p>
          <a:p>
            <a:pPr lvl="3"/>
            <a:r>
              <a:rPr lang="en-US" sz="2200" dirty="0">
                <a:solidFill>
                  <a:schemeClr val="accent1">
                    <a:lumMod val="75000"/>
                  </a:schemeClr>
                </a:solidFill>
              </a:rPr>
              <a:t>Our mission doesn’t change; our understanding and growth in it may.</a:t>
            </a:r>
          </a:p>
          <a:p>
            <a:pPr lvl="3"/>
            <a:r>
              <a:rPr lang="en-US" sz="2200" dirty="0">
                <a:solidFill>
                  <a:schemeClr val="accent1">
                    <a:lumMod val="75000"/>
                  </a:schemeClr>
                </a:solidFill>
              </a:rPr>
              <a:t>As our roles or settings change, the way we express our mission may stay the same, shift, or expand.</a:t>
            </a:r>
          </a:p>
          <a:p>
            <a:pPr lvl="2"/>
            <a:endParaRPr lang="en-US" dirty="0"/>
          </a:p>
          <a:p>
            <a:pPr marL="1124712" lvl="2" indent="-457200">
              <a:buFont typeface="+mj-lt"/>
              <a:buAutoNum type="arabicParenR"/>
            </a:pPr>
            <a:endParaRPr lang="en-US" dirty="0"/>
          </a:p>
          <a:p>
            <a:pPr marL="850392" lvl="1" indent="-457200">
              <a:buFont typeface="+mj-lt"/>
              <a:buAutoNum type="arabicParenR"/>
            </a:pPr>
            <a:endParaRPr lang="en-US" dirty="0"/>
          </a:p>
        </p:txBody>
      </p:sp>
      <p:sp>
        <p:nvSpPr>
          <p:cNvPr id="5" name="TextBox 4">
            <a:extLst>
              <a:ext uri="{FF2B5EF4-FFF2-40B4-BE49-F238E27FC236}">
                <a16:creationId xmlns:a16="http://schemas.microsoft.com/office/drawing/2014/main" id="{11DF66A9-3004-4BB8-A707-E5646E61C8DD}"/>
              </a:ext>
            </a:extLst>
          </p:cNvPr>
          <p:cNvSpPr txBox="1"/>
          <p:nvPr/>
        </p:nvSpPr>
        <p:spPr>
          <a:xfrm>
            <a:off x="8780489" y="6611779"/>
            <a:ext cx="3411511" cy="246221"/>
          </a:xfrm>
          <a:prstGeom prst="rect">
            <a:avLst/>
          </a:prstGeom>
          <a:noFill/>
          <a:ln>
            <a:noFill/>
          </a:ln>
        </p:spPr>
        <p:txBody>
          <a:bodyPr wrap="none" rtlCol="0">
            <a:spAutoFit/>
          </a:bodyPr>
          <a:lstStyle/>
          <a:p>
            <a:r>
              <a:rPr lang="en-US" sz="1000" dirty="0"/>
              <a:t>- From </a:t>
            </a:r>
            <a:r>
              <a:rPr lang="en-US" sz="1000" i="1" dirty="0"/>
              <a:t>What Color is Your Parachute?, </a:t>
            </a:r>
            <a:r>
              <a:rPr lang="en-US" sz="1000" dirty="0"/>
              <a:t>Richard N. Bolles</a:t>
            </a:r>
          </a:p>
        </p:txBody>
      </p:sp>
    </p:spTree>
    <p:extLst>
      <p:ext uri="{BB962C8B-B14F-4D97-AF65-F5344CB8AC3E}">
        <p14:creationId xmlns:p14="http://schemas.microsoft.com/office/powerpoint/2010/main" val="364860983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Effect transition="in" filter="fade">
                                      <p:cBhvr>
                                        <p:cTn id="7" dur="500"/>
                                        <p:tgtEl>
                                          <p:spTgt spid="2">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2" end="2"/>
                                            </p:txEl>
                                          </p:spTgt>
                                        </p:tgtEl>
                                        <p:attrNameLst>
                                          <p:attrName>style.visibility</p:attrName>
                                        </p:attrNameLst>
                                      </p:cBhvr>
                                      <p:to>
                                        <p:strVal val="visible"/>
                                      </p:to>
                                    </p:set>
                                    <p:animEffect transition="in" filter="fade">
                                      <p:cBhvr>
                                        <p:cTn id="12" dur="500"/>
                                        <p:tgtEl>
                                          <p:spTgt spid="2">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
                                            <p:txEl>
                                              <p:pRg st="3" end="3"/>
                                            </p:txEl>
                                          </p:spTgt>
                                        </p:tgtEl>
                                        <p:attrNameLst>
                                          <p:attrName>style.visibility</p:attrName>
                                        </p:attrNameLst>
                                      </p:cBhvr>
                                      <p:to>
                                        <p:strVal val="visible"/>
                                      </p:to>
                                    </p:set>
                                    <p:animEffect transition="in" filter="fade">
                                      <p:cBhvr>
                                        <p:cTn id="17" dur="500"/>
                                        <p:tgtEl>
                                          <p:spTgt spid="2">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
                                            <p:txEl>
                                              <p:pRg st="4" end="4"/>
                                            </p:txEl>
                                          </p:spTgt>
                                        </p:tgtEl>
                                        <p:attrNameLst>
                                          <p:attrName>style.visibility</p:attrName>
                                        </p:attrNameLst>
                                      </p:cBhvr>
                                      <p:to>
                                        <p:strVal val="visible"/>
                                      </p:to>
                                    </p:set>
                                    <p:animEffect transition="in" filter="fade">
                                      <p:cBhvr>
                                        <p:cTn id="22" dur="500"/>
                                        <p:tgtEl>
                                          <p:spTgt spid="2">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609599" y="704088"/>
            <a:ext cx="11389895" cy="1143000"/>
          </a:xfrm>
        </p:spPr>
        <p:txBody>
          <a:bodyPr>
            <a:normAutofit/>
          </a:bodyPr>
          <a:lstStyle/>
          <a:p>
            <a:r>
              <a:rPr lang="en-US" dirty="0"/>
              <a:t>Personal Mission</a:t>
            </a:r>
          </a:p>
        </p:txBody>
      </p:sp>
      <p:sp>
        <p:nvSpPr>
          <p:cNvPr id="2" name="Content Placeholder 1"/>
          <p:cNvSpPr>
            <a:spLocks noGrp="1"/>
          </p:cNvSpPr>
          <p:nvPr>
            <p:ph idx="1"/>
          </p:nvPr>
        </p:nvSpPr>
        <p:spPr>
          <a:xfrm>
            <a:off x="609600" y="1935480"/>
            <a:ext cx="11389894" cy="4389120"/>
          </a:xfrm>
        </p:spPr>
        <p:txBody>
          <a:bodyPr>
            <a:normAutofit/>
          </a:bodyPr>
          <a:lstStyle/>
          <a:p>
            <a:endParaRPr lang="en-US" dirty="0"/>
          </a:p>
          <a:p>
            <a:r>
              <a:rPr lang="en-US" b="1" dirty="0"/>
              <a:t>Maturing in Our Mission</a:t>
            </a:r>
          </a:p>
          <a:p>
            <a:pPr marL="850392" lvl="1" indent="-457200">
              <a:buFont typeface="+mj-lt"/>
              <a:buAutoNum type="arabicParenR" startAt="2"/>
            </a:pPr>
            <a:r>
              <a:rPr lang="en-US" dirty="0"/>
              <a:t>To do what you can, moment by moment, day by day, step by step, to make this world a better place, following the leading and guidance of God’s Spirit within you and around you.</a:t>
            </a:r>
          </a:p>
          <a:p>
            <a:pPr lvl="3"/>
            <a:r>
              <a:rPr lang="en-US" sz="2200" dirty="0">
                <a:solidFill>
                  <a:schemeClr val="accent1">
                    <a:lumMod val="75000"/>
                  </a:schemeClr>
                </a:solidFill>
              </a:rPr>
              <a:t>Our mission is a process.</a:t>
            </a:r>
          </a:p>
          <a:p>
            <a:pPr lvl="3"/>
            <a:r>
              <a:rPr lang="en-US" sz="2200" dirty="0">
                <a:solidFill>
                  <a:schemeClr val="accent1">
                    <a:lumMod val="75000"/>
                  </a:schemeClr>
                </a:solidFill>
              </a:rPr>
              <a:t>Our mission becomes clearer overtime as we implement it.</a:t>
            </a:r>
          </a:p>
          <a:p>
            <a:pPr lvl="3"/>
            <a:r>
              <a:rPr lang="en-US" sz="2200" dirty="0">
                <a:solidFill>
                  <a:schemeClr val="accent1">
                    <a:lumMod val="75000"/>
                  </a:schemeClr>
                </a:solidFill>
              </a:rPr>
              <a:t>Our mission’s context is enhanced when we see it through different perspectives.</a:t>
            </a:r>
          </a:p>
          <a:p>
            <a:pPr lvl="2"/>
            <a:endParaRPr lang="en-US" dirty="0"/>
          </a:p>
          <a:p>
            <a:pPr marL="1124712" lvl="2" indent="-457200">
              <a:buFont typeface="+mj-lt"/>
              <a:buAutoNum type="arabicParenR"/>
            </a:pPr>
            <a:endParaRPr lang="en-US" dirty="0"/>
          </a:p>
          <a:p>
            <a:pPr marL="850392" lvl="1" indent="-457200">
              <a:buFont typeface="+mj-lt"/>
              <a:buAutoNum type="arabicParenR" startAt="2"/>
            </a:pPr>
            <a:endParaRPr lang="en-US" dirty="0"/>
          </a:p>
        </p:txBody>
      </p:sp>
      <p:sp>
        <p:nvSpPr>
          <p:cNvPr id="6" name="TextBox 5">
            <a:extLst>
              <a:ext uri="{FF2B5EF4-FFF2-40B4-BE49-F238E27FC236}">
                <a16:creationId xmlns:a16="http://schemas.microsoft.com/office/drawing/2014/main" id="{8631BD90-2E48-484F-A0EC-EA6378775ED4}"/>
              </a:ext>
            </a:extLst>
          </p:cNvPr>
          <p:cNvSpPr txBox="1"/>
          <p:nvPr/>
        </p:nvSpPr>
        <p:spPr>
          <a:xfrm>
            <a:off x="8780489" y="6611779"/>
            <a:ext cx="3411511" cy="246221"/>
          </a:xfrm>
          <a:prstGeom prst="rect">
            <a:avLst/>
          </a:prstGeom>
          <a:noFill/>
          <a:ln>
            <a:noFill/>
          </a:ln>
        </p:spPr>
        <p:txBody>
          <a:bodyPr wrap="none" rtlCol="0">
            <a:spAutoFit/>
          </a:bodyPr>
          <a:lstStyle/>
          <a:p>
            <a:r>
              <a:rPr lang="en-US" sz="1000" dirty="0"/>
              <a:t>- From </a:t>
            </a:r>
            <a:r>
              <a:rPr lang="en-US" sz="1000" i="1" dirty="0"/>
              <a:t>What Color is Your Parachute?, </a:t>
            </a:r>
            <a:r>
              <a:rPr lang="en-US" sz="1000" dirty="0"/>
              <a:t>Richard N. Bolles</a:t>
            </a:r>
          </a:p>
        </p:txBody>
      </p:sp>
    </p:spTree>
    <p:extLst>
      <p:ext uri="{BB962C8B-B14F-4D97-AF65-F5344CB8AC3E}">
        <p14:creationId xmlns:p14="http://schemas.microsoft.com/office/powerpoint/2010/main" val="59065751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xEl>
                                              <p:pRg st="2" end="2"/>
                                            </p:txEl>
                                          </p:spTgt>
                                        </p:tgtEl>
                                        <p:attrNameLst>
                                          <p:attrName>style.visibility</p:attrName>
                                        </p:attrNameLst>
                                      </p:cBhvr>
                                      <p:to>
                                        <p:strVal val="visible"/>
                                      </p:to>
                                    </p:set>
                                    <p:animEffect transition="in" filter="fade">
                                      <p:cBhvr>
                                        <p:cTn id="7" dur="500"/>
                                        <p:tgtEl>
                                          <p:spTgt spid="2">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3" end="3"/>
                                            </p:txEl>
                                          </p:spTgt>
                                        </p:tgtEl>
                                        <p:attrNameLst>
                                          <p:attrName>style.visibility</p:attrName>
                                        </p:attrNameLst>
                                      </p:cBhvr>
                                      <p:to>
                                        <p:strVal val="visible"/>
                                      </p:to>
                                    </p:set>
                                    <p:animEffect transition="in" filter="fade">
                                      <p:cBhvr>
                                        <p:cTn id="12" dur="500"/>
                                        <p:tgtEl>
                                          <p:spTgt spid="2">
                                            <p:txEl>
                                              <p:pRg st="3" end="3"/>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
                                            <p:txEl>
                                              <p:pRg st="4" end="4"/>
                                            </p:txEl>
                                          </p:spTgt>
                                        </p:tgtEl>
                                        <p:attrNameLst>
                                          <p:attrName>style.visibility</p:attrName>
                                        </p:attrNameLst>
                                      </p:cBhvr>
                                      <p:to>
                                        <p:strVal val="visible"/>
                                      </p:to>
                                    </p:set>
                                    <p:animEffect transition="in" filter="fade">
                                      <p:cBhvr>
                                        <p:cTn id="17" dur="500"/>
                                        <p:tgtEl>
                                          <p:spTgt spid="2">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
                                            <p:txEl>
                                              <p:pRg st="5" end="5"/>
                                            </p:txEl>
                                          </p:spTgt>
                                        </p:tgtEl>
                                        <p:attrNameLst>
                                          <p:attrName>style.visibility</p:attrName>
                                        </p:attrNameLst>
                                      </p:cBhvr>
                                      <p:to>
                                        <p:strVal val="visible"/>
                                      </p:to>
                                    </p:set>
                                    <p:animEffect transition="in" filter="fade">
                                      <p:cBhvr>
                                        <p:cTn id="22" dur="500"/>
                                        <p:tgtEl>
                                          <p:spTgt spid="2">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609599" y="704088"/>
            <a:ext cx="11389895" cy="1143000"/>
          </a:xfrm>
        </p:spPr>
        <p:txBody>
          <a:bodyPr>
            <a:normAutofit/>
          </a:bodyPr>
          <a:lstStyle/>
          <a:p>
            <a:r>
              <a:rPr lang="en-US" dirty="0"/>
              <a:t>Personal Mission</a:t>
            </a:r>
          </a:p>
        </p:txBody>
      </p:sp>
      <p:sp>
        <p:nvSpPr>
          <p:cNvPr id="2" name="Content Placeholder 1"/>
          <p:cNvSpPr>
            <a:spLocks noGrp="1"/>
          </p:cNvSpPr>
          <p:nvPr>
            <p:ph idx="1"/>
          </p:nvPr>
        </p:nvSpPr>
        <p:spPr/>
        <p:txBody>
          <a:bodyPr>
            <a:normAutofit/>
          </a:bodyPr>
          <a:lstStyle/>
          <a:p>
            <a:endParaRPr lang="en-US" dirty="0"/>
          </a:p>
          <a:p>
            <a:r>
              <a:rPr lang="en-US" b="1" dirty="0"/>
              <a:t>Maturing in Our Mission</a:t>
            </a:r>
          </a:p>
          <a:p>
            <a:pPr marL="850392" lvl="1" indent="-457200">
              <a:buFont typeface="+mj-lt"/>
              <a:buAutoNum type="arabicParenR" startAt="3"/>
            </a:pPr>
            <a:r>
              <a:rPr lang="en-US" dirty="0"/>
              <a:t>To exercise the Talent that you particularly came to Earth to use – your greatest gift, which you most delight to use, in the place(s) or setting(s) that God has caused to appeal to you the most, and for those purposes that God most needs to have done in the world.</a:t>
            </a:r>
          </a:p>
          <a:p>
            <a:pPr lvl="3"/>
            <a:r>
              <a:rPr lang="en-US" sz="2200" dirty="0">
                <a:solidFill>
                  <a:schemeClr val="accent1">
                    <a:lumMod val="75000"/>
                  </a:schemeClr>
                </a:solidFill>
              </a:rPr>
              <a:t>The more we begin to see ourselves as He sees us, the more we know His role for us.</a:t>
            </a:r>
          </a:p>
          <a:p>
            <a:pPr marL="1124712" lvl="2" indent="-457200">
              <a:buFont typeface="+mj-lt"/>
              <a:buAutoNum type="arabicParenR"/>
            </a:pPr>
            <a:endParaRPr lang="en-US" dirty="0"/>
          </a:p>
          <a:p>
            <a:pPr marL="850392" lvl="1" indent="-457200">
              <a:buFont typeface="+mj-lt"/>
              <a:buAutoNum type="arabicParenR" startAt="3"/>
            </a:pPr>
            <a:endParaRPr lang="en-US" dirty="0"/>
          </a:p>
        </p:txBody>
      </p:sp>
      <p:sp>
        <p:nvSpPr>
          <p:cNvPr id="6" name="TextBox 5">
            <a:extLst>
              <a:ext uri="{FF2B5EF4-FFF2-40B4-BE49-F238E27FC236}">
                <a16:creationId xmlns:a16="http://schemas.microsoft.com/office/drawing/2014/main" id="{39A7C107-634E-47E8-A1B8-4583C7408FAB}"/>
              </a:ext>
            </a:extLst>
          </p:cNvPr>
          <p:cNvSpPr txBox="1"/>
          <p:nvPr/>
        </p:nvSpPr>
        <p:spPr>
          <a:xfrm>
            <a:off x="8780489" y="6611779"/>
            <a:ext cx="3411511" cy="246221"/>
          </a:xfrm>
          <a:prstGeom prst="rect">
            <a:avLst/>
          </a:prstGeom>
          <a:noFill/>
          <a:ln>
            <a:noFill/>
          </a:ln>
        </p:spPr>
        <p:txBody>
          <a:bodyPr wrap="none" rtlCol="0">
            <a:spAutoFit/>
          </a:bodyPr>
          <a:lstStyle/>
          <a:p>
            <a:r>
              <a:rPr lang="en-US" sz="1000" dirty="0"/>
              <a:t>- From </a:t>
            </a:r>
            <a:r>
              <a:rPr lang="en-US" sz="1000" i="1" dirty="0"/>
              <a:t>What Color is Your Parachute?, </a:t>
            </a:r>
            <a:r>
              <a:rPr lang="en-US" sz="1000" dirty="0"/>
              <a:t>Richard N. Bolles</a:t>
            </a:r>
          </a:p>
        </p:txBody>
      </p:sp>
    </p:spTree>
    <p:extLst>
      <p:ext uri="{BB962C8B-B14F-4D97-AF65-F5344CB8AC3E}">
        <p14:creationId xmlns:p14="http://schemas.microsoft.com/office/powerpoint/2010/main" val="384798973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2">
                                            <p:txEl>
                                              <p:pRg st="2" end="2"/>
                                            </p:txEl>
                                          </p:spTgt>
                                        </p:tgtEl>
                                        <p:attrNameLst>
                                          <p:attrName>style.visibility</p:attrName>
                                        </p:attrNameLst>
                                      </p:cBhvr>
                                      <p:to>
                                        <p:strVal val="visible"/>
                                      </p:to>
                                    </p:set>
                                    <p:animEffect transition="in" filter="fade">
                                      <p:cBhvr>
                                        <p:cTn id="7" dur="500"/>
                                        <p:tgtEl>
                                          <p:spTgt spid="2">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3" end="3"/>
                                            </p:txEl>
                                          </p:spTgt>
                                        </p:tgtEl>
                                        <p:attrNameLst>
                                          <p:attrName>style.visibility</p:attrName>
                                        </p:attrNameLst>
                                      </p:cBhvr>
                                      <p:to>
                                        <p:strVal val="visible"/>
                                      </p:to>
                                    </p:set>
                                    <p:animEffect transition="in" filter="fade">
                                      <p:cBhvr>
                                        <p:cTn id="12" dur="500"/>
                                        <p:tgtEl>
                                          <p:spTgt spid="2">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609599" y="704088"/>
            <a:ext cx="11389895" cy="1143000"/>
          </a:xfrm>
        </p:spPr>
        <p:txBody>
          <a:bodyPr>
            <a:normAutofit/>
          </a:bodyPr>
          <a:lstStyle/>
          <a:p>
            <a:r>
              <a:rPr lang="en-US" dirty="0"/>
              <a:t>Personal Mission</a:t>
            </a:r>
          </a:p>
        </p:txBody>
      </p:sp>
      <p:sp>
        <p:nvSpPr>
          <p:cNvPr id="2" name="Content Placeholder 1"/>
          <p:cNvSpPr>
            <a:spLocks noGrp="1"/>
          </p:cNvSpPr>
          <p:nvPr>
            <p:ph idx="1"/>
          </p:nvPr>
        </p:nvSpPr>
        <p:spPr/>
        <p:txBody>
          <a:bodyPr>
            <a:normAutofit/>
          </a:bodyPr>
          <a:lstStyle/>
          <a:p>
            <a:endParaRPr lang="en-US" dirty="0"/>
          </a:p>
          <a:p>
            <a:r>
              <a:rPr lang="en-US" dirty="0"/>
              <a:t>Summary - What have we learned? </a:t>
            </a:r>
          </a:p>
          <a:p>
            <a:pPr lvl="1"/>
            <a:r>
              <a:rPr lang="en-US" dirty="0"/>
              <a:t>Understanding our personal mission gives meaning to life.</a:t>
            </a:r>
          </a:p>
          <a:p>
            <a:pPr lvl="1"/>
            <a:r>
              <a:rPr lang="en-US" dirty="0"/>
              <a:t>Understanding our personal mission is like a compass. It provides direction in life.</a:t>
            </a:r>
          </a:p>
          <a:p>
            <a:pPr lvl="1"/>
            <a:r>
              <a:rPr lang="en-US" dirty="0"/>
              <a:t>Ultimately, our mission is not about us, but about God.</a:t>
            </a:r>
          </a:p>
          <a:p>
            <a:endParaRPr lang="en-US" dirty="0"/>
          </a:p>
          <a:p>
            <a:r>
              <a:rPr lang="en-US" dirty="0"/>
              <a:t>Prayer</a:t>
            </a:r>
          </a:p>
        </p:txBody>
      </p:sp>
    </p:spTree>
    <p:extLst>
      <p:ext uri="{BB962C8B-B14F-4D97-AF65-F5344CB8AC3E}">
        <p14:creationId xmlns:p14="http://schemas.microsoft.com/office/powerpoint/2010/main" val="174581234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Effect transition="in" filter="fade">
                                      <p:cBhvr>
                                        <p:cTn id="7" dur="500"/>
                                        <p:tgtEl>
                                          <p:spTgt spid="2">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2" end="2"/>
                                            </p:txEl>
                                          </p:spTgt>
                                        </p:tgtEl>
                                        <p:attrNameLst>
                                          <p:attrName>style.visibility</p:attrName>
                                        </p:attrNameLst>
                                      </p:cBhvr>
                                      <p:to>
                                        <p:strVal val="visible"/>
                                      </p:to>
                                    </p:set>
                                    <p:animEffect transition="in" filter="fade">
                                      <p:cBhvr>
                                        <p:cTn id="12" dur="500"/>
                                        <p:tgtEl>
                                          <p:spTgt spid="2">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
                                            <p:txEl>
                                              <p:pRg st="3" end="3"/>
                                            </p:txEl>
                                          </p:spTgt>
                                        </p:tgtEl>
                                        <p:attrNameLst>
                                          <p:attrName>style.visibility</p:attrName>
                                        </p:attrNameLst>
                                      </p:cBhvr>
                                      <p:to>
                                        <p:strVal val="visible"/>
                                      </p:to>
                                    </p:set>
                                    <p:animEffect transition="in" filter="fade">
                                      <p:cBhvr>
                                        <p:cTn id="17" dur="500"/>
                                        <p:tgtEl>
                                          <p:spTgt spid="2">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
                                            <p:txEl>
                                              <p:pRg st="4" end="4"/>
                                            </p:txEl>
                                          </p:spTgt>
                                        </p:tgtEl>
                                        <p:attrNameLst>
                                          <p:attrName>style.visibility</p:attrName>
                                        </p:attrNameLst>
                                      </p:cBhvr>
                                      <p:to>
                                        <p:strVal val="visible"/>
                                      </p:to>
                                    </p:set>
                                    <p:animEffect transition="in" filter="fade">
                                      <p:cBhvr>
                                        <p:cTn id="22" dur="500"/>
                                        <p:tgtEl>
                                          <p:spTgt spid="2">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2">
                                            <p:txEl>
                                              <p:pRg st="6" end="6"/>
                                            </p:txEl>
                                          </p:spTgt>
                                        </p:tgtEl>
                                        <p:attrNameLst>
                                          <p:attrName>style.visibility</p:attrName>
                                        </p:attrNameLst>
                                      </p:cBhvr>
                                      <p:to>
                                        <p:strVal val="visible"/>
                                      </p:to>
                                    </p:set>
                                    <p:animEffect transition="in" filter="fade">
                                      <p:cBhvr>
                                        <p:cTn id="27" dur="500"/>
                                        <p:tgtEl>
                                          <p:spTgt spid="2">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609599" y="704088"/>
            <a:ext cx="11389895" cy="1143000"/>
          </a:xfrm>
        </p:spPr>
        <p:txBody>
          <a:bodyPr>
            <a:normAutofit/>
          </a:bodyPr>
          <a:lstStyle/>
          <a:p>
            <a:r>
              <a:rPr lang="en-US" dirty="0"/>
              <a:t>Personal Mission</a:t>
            </a:r>
          </a:p>
        </p:txBody>
      </p:sp>
      <p:sp>
        <p:nvSpPr>
          <p:cNvPr id="2" name="Content Placeholder 1"/>
          <p:cNvSpPr>
            <a:spLocks noGrp="1"/>
          </p:cNvSpPr>
          <p:nvPr>
            <p:ph idx="1"/>
          </p:nvPr>
        </p:nvSpPr>
        <p:spPr/>
        <p:txBody>
          <a:bodyPr/>
          <a:lstStyle/>
          <a:p>
            <a:endParaRPr lang="en-US" dirty="0"/>
          </a:p>
          <a:p>
            <a:r>
              <a:rPr lang="en-US" dirty="0"/>
              <a:t>Have you ever written a personal mission statement?</a:t>
            </a:r>
          </a:p>
        </p:txBody>
      </p:sp>
    </p:spTree>
    <p:extLst>
      <p:ext uri="{BB962C8B-B14F-4D97-AF65-F5344CB8AC3E}">
        <p14:creationId xmlns:p14="http://schemas.microsoft.com/office/powerpoint/2010/main" val="333955404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Effect transition="in" filter="fade">
                                      <p:cBhvr>
                                        <p:cTn id="7" dur="500"/>
                                        <p:tgtEl>
                                          <p:spTgt spid="2">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609599" y="704088"/>
            <a:ext cx="11389895" cy="1143000"/>
          </a:xfrm>
        </p:spPr>
        <p:txBody>
          <a:bodyPr>
            <a:normAutofit/>
          </a:bodyPr>
          <a:lstStyle/>
          <a:p>
            <a:r>
              <a:rPr lang="en-US" dirty="0"/>
              <a:t>Personal Mission</a:t>
            </a:r>
          </a:p>
        </p:txBody>
      </p:sp>
      <p:sp>
        <p:nvSpPr>
          <p:cNvPr id="2" name="Content Placeholder 1"/>
          <p:cNvSpPr>
            <a:spLocks noGrp="1"/>
          </p:cNvSpPr>
          <p:nvPr>
            <p:ph idx="1"/>
          </p:nvPr>
        </p:nvSpPr>
        <p:spPr/>
        <p:txBody>
          <a:bodyPr>
            <a:normAutofit/>
          </a:bodyPr>
          <a:lstStyle/>
          <a:p>
            <a:endParaRPr lang="en-US" dirty="0"/>
          </a:p>
          <a:p>
            <a:r>
              <a:rPr lang="en-US" b="1" dirty="0"/>
              <a:t>Reflection Questions</a:t>
            </a:r>
          </a:p>
          <a:p>
            <a:pPr lvl="1"/>
            <a:r>
              <a:rPr lang="en-US" dirty="0"/>
              <a:t>Why is it important to have the whole picture of who you are at your best?</a:t>
            </a:r>
          </a:p>
          <a:p>
            <a:pPr lvl="1"/>
            <a:r>
              <a:rPr lang="en-US" dirty="0"/>
              <a:t>What problems might be caused by having a confused or false perception of who you are?</a:t>
            </a:r>
          </a:p>
        </p:txBody>
      </p:sp>
    </p:spTree>
    <p:extLst>
      <p:ext uri="{BB962C8B-B14F-4D97-AF65-F5344CB8AC3E}">
        <p14:creationId xmlns:p14="http://schemas.microsoft.com/office/powerpoint/2010/main" val="397071756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Effect transition="in" filter="fade">
                                      <p:cBhvr>
                                        <p:cTn id="7" dur="500"/>
                                        <p:tgtEl>
                                          <p:spTgt spid="2">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2" end="2"/>
                                            </p:txEl>
                                          </p:spTgt>
                                        </p:tgtEl>
                                        <p:attrNameLst>
                                          <p:attrName>style.visibility</p:attrName>
                                        </p:attrNameLst>
                                      </p:cBhvr>
                                      <p:to>
                                        <p:strVal val="visible"/>
                                      </p:to>
                                    </p:set>
                                    <p:animEffect transition="in" filter="fade">
                                      <p:cBhvr>
                                        <p:cTn id="12" dur="500"/>
                                        <p:tgtEl>
                                          <p:spTgt spid="2">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
                                            <p:txEl>
                                              <p:pRg st="3" end="3"/>
                                            </p:txEl>
                                          </p:spTgt>
                                        </p:tgtEl>
                                        <p:attrNameLst>
                                          <p:attrName>style.visibility</p:attrName>
                                        </p:attrNameLst>
                                      </p:cBhvr>
                                      <p:to>
                                        <p:strVal val="visible"/>
                                      </p:to>
                                    </p:set>
                                    <p:animEffect transition="in" filter="fade">
                                      <p:cBhvr>
                                        <p:cTn id="17" dur="500"/>
                                        <p:tgtEl>
                                          <p:spTgt spid="2">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609599" y="704088"/>
            <a:ext cx="11389895" cy="1143000"/>
          </a:xfrm>
        </p:spPr>
        <p:txBody>
          <a:bodyPr>
            <a:normAutofit/>
          </a:bodyPr>
          <a:lstStyle/>
          <a:p>
            <a:r>
              <a:rPr lang="en-US" dirty="0"/>
              <a:t>Personal Mission</a:t>
            </a:r>
          </a:p>
        </p:txBody>
      </p:sp>
      <p:sp>
        <p:nvSpPr>
          <p:cNvPr id="2" name="Content Placeholder 1"/>
          <p:cNvSpPr>
            <a:spLocks noGrp="1"/>
          </p:cNvSpPr>
          <p:nvPr>
            <p:ph idx="1"/>
          </p:nvPr>
        </p:nvSpPr>
        <p:spPr/>
        <p:txBody>
          <a:bodyPr>
            <a:normAutofit/>
          </a:bodyPr>
          <a:lstStyle/>
          <a:p>
            <a:endParaRPr lang="en-US" dirty="0"/>
          </a:p>
          <a:p>
            <a:r>
              <a:rPr lang="en-US" dirty="0"/>
              <a:t>A personal mission statement can help you understand your calling more clearly and increase your confidence in it. </a:t>
            </a:r>
          </a:p>
        </p:txBody>
      </p:sp>
    </p:spTree>
    <p:extLst>
      <p:ext uri="{BB962C8B-B14F-4D97-AF65-F5344CB8AC3E}">
        <p14:creationId xmlns:p14="http://schemas.microsoft.com/office/powerpoint/2010/main" val="118721353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Effect transition="in" filter="fade">
                                      <p:cBhvr>
                                        <p:cTn id="7" dur="500"/>
                                        <p:tgtEl>
                                          <p:spTgt spid="2">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609599" y="704088"/>
            <a:ext cx="11389895" cy="1143000"/>
          </a:xfrm>
        </p:spPr>
        <p:txBody>
          <a:bodyPr>
            <a:normAutofit/>
          </a:bodyPr>
          <a:lstStyle/>
          <a:p>
            <a:r>
              <a:rPr lang="en-US" dirty="0"/>
              <a:t>Personal Mission</a:t>
            </a:r>
          </a:p>
        </p:txBody>
      </p:sp>
      <p:sp>
        <p:nvSpPr>
          <p:cNvPr id="2" name="Content Placeholder 1"/>
          <p:cNvSpPr>
            <a:spLocks noGrp="1"/>
          </p:cNvSpPr>
          <p:nvPr>
            <p:ph idx="1"/>
          </p:nvPr>
        </p:nvSpPr>
        <p:spPr/>
        <p:txBody>
          <a:bodyPr>
            <a:normAutofit lnSpcReduction="10000"/>
          </a:bodyPr>
          <a:lstStyle/>
          <a:p>
            <a:endParaRPr lang="en-US" dirty="0"/>
          </a:p>
          <a:p>
            <a:r>
              <a:rPr lang="en-US" b="1" dirty="0"/>
              <a:t>Threefold Mission</a:t>
            </a:r>
          </a:p>
          <a:p>
            <a:pPr marL="850392" lvl="1" indent="-457200">
              <a:buFont typeface="+mj-lt"/>
              <a:buAutoNum type="arabicParenR"/>
            </a:pPr>
            <a:r>
              <a:rPr lang="en-US" dirty="0"/>
              <a:t>To know God, and enjoy Him forever, and to see His hand in all His works.</a:t>
            </a:r>
          </a:p>
          <a:p>
            <a:pPr marL="850392" lvl="1" indent="-457200">
              <a:buFont typeface="+mj-lt"/>
              <a:buAutoNum type="arabicParenR"/>
            </a:pPr>
            <a:r>
              <a:rPr lang="en-US" dirty="0"/>
              <a:t>To do what you can, moment by moment, day by day, step by step, to make this world a better place, following the leading and guidance of God’s Spirit within you and around you.</a:t>
            </a:r>
          </a:p>
          <a:p>
            <a:pPr marL="850392" lvl="1" indent="-457200">
              <a:buFont typeface="+mj-lt"/>
              <a:buAutoNum type="arabicParenR"/>
            </a:pPr>
            <a:r>
              <a:rPr lang="en-US" dirty="0"/>
              <a:t>To exercise the Talent that you particularly came to Earth to use – your greatest gift, which you most delight to use, in the place(s) or setting(s) that God has caused to appeal to you the most, and for those purposes that God most needs to have done in the world.</a:t>
            </a:r>
          </a:p>
        </p:txBody>
      </p:sp>
      <p:sp>
        <p:nvSpPr>
          <p:cNvPr id="4" name="TextBox 3">
            <a:extLst>
              <a:ext uri="{FF2B5EF4-FFF2-40B4-BE49-F238E27FC236}">
                <a16:creationId xmlns:a16="http://schemas.microsoft.com/office/drawing/2014/main" id="{79303BFE-D54E-4E38-943E-F3750B92DBF2}"/>
              </a:ext>
            </a:extLst>
          </p:cNvPr>
          <p:cNvSpPr txBox="1"/>
          <p:nvPr/>
        </p:nvSpPr>
        <p:spPr>
          <a:xfrm>
            <a:off x="8780489" y="6611779"/>
            <a:ext cx="3411511" cy="246221"/>
          </a:xfrm>
          <a:prstGeom prst="rect">
            <a:avLst/>
          </a:prstGeom>
          <a:noFill/>
          <a:ln>
            <a:noFill/>
          </a:ln>
        </p:spPr>
        <p:txBody>
          <a:bodyPr wrap="none" rtlCol="0">
            <a:spAutoFit/>
          </a:bodyPr>
          <a:lstStyle/>
          <a:p>
            <a:r>
              <a:rPr lang="en-US" sz="1000" dirty="0"/>
              <a:t>- From </a:t>
            </a:r>
            <a:r>
              <a:rPr lang="en-US" sz="1000" i="1" dirty="0"/>
              <a:t>What Color is Your Parachute?, </a:t>
            </a:r>
            <a:r>
              <a:rPr lang="en-US" sz="1000" dirty="0"/>
              <a:t>Richard N. Bolles</a:t>
            </a:r>
          </a:p>
        </p:txBody>
      </p:sp>
    </p:spTree>
    <p:extLst>
      <p:ext uri="{BB962C8B-B14F-4D97-AF65-F5344CB8AC3E}">
        <p14:creationId xmlns:p14="http://schemas.microsoft.com/office/powerpoint/2010/main" val="424033401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Effect transition="in" filter="fade">
                                      <p:cBhvr>
                                        <p:cTn id="7" dur="500"/>
                                        <p:tgtEl>
                                          <p:spTgt spid="2">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2" end="2"/>
                                            </p:txEl>
                                          </p:spTgt>
                                        </p:tgtEl>
                                        <p:attrNameLst>
                                          <p:attrName>style.visibility</p:attrName>
                                        </p:attrNameLst>
                                      </p:cBhvr>
                                      <p:to>
                                        <p:strVal val="visible"/>
                                      </p:to>
                                    </p:set>
                                    <p:animEffect transition="in" filter="fade">
                                      <p:cBhvr>
                                        <p:cTn id="12" dur="500"/>
                                        <p:tgtEl>
                                          <p:spTgt spid="2">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
                                            <p:txEl>
                                              <p:pRg st="3" end="3"/>
                                            </p:txEl>
                                          </p:spTgt>
                                        </p:tgtEl>
                                        <p:attrNameLst>
                                          <p:attrName>style.visibility</p:attrName>
                                        </p:attrNameLst>
                                      </p:cBhvr>
                                      <p:to>
                                        <p:strVal val="visible"/>
                                      </p:to>
                                    </p:set>
                                    <p:animEffect transition="in" filter="fade">
                                      <p:cBhvr>
                                        <p:cTn id="17" dur="500"/>
                                        <p:tgtEl>
                                          <p:spTgt spid="2">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
                                            <p:txEl>
                                              <p:pRg st="4" end="4"/>
                                            </p:txEl>
                                          </p:spTgt>
                                        </p:tgtEl>
                                        <p:attrNameLst>
                                          <p:attrName>style.visibility</p:attrName>
                                        </p:attrNameLst>
                                      </p:cBhvr>
                                      <p:to>
                                        <p:strVal val="visible"/>
                                      </p:to>
                                    </p:set>
                                    <p:animEffect transition="in" filter="fade">
                                      <p:cBhvr>
                                        <p:cTn id="22" dur="500"/>
                                        <p:tgtEl>
                                          <p:spTgt spid="2">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609599" y="704088"/>
            <a:ext cx="11389895" cy="1143000"/>
          </a:xfrm>
        </p:spPr>
        <p:txBody>
          <a:bodyPr>
            <a:normAutofit/>
          </a:bodyPr>
          <a:lstStyle/>
          <a:p>
            <a:r>
              <a:rPr lang="en-US" dirty="0"/>
              <a:t>Personal Mission</a:t>
            </a:r>
          </a:p>
        </p:txBody>
      </p:sp>
      <p:sp>
        <p:nvSpPr>
          <p:cNvPr id="2" name="Content Placeholder 1"/>
          <p:cNvSpPr>
            <a:spLocks noGrp="1"/>
          </p:cNvSpPr>
          <p:nvPr>
            <p:ph idx="1"/>
          </p:nvPr>
        </p:nvSpPr>
        <p:spPr/>
        <p:txBody>
          <a:bodyPr>
            <a:normAutofit lnSpcReduction="10000"/>
          </a:bodyPr>
          <a:lstStyle/>
          <a:p>
            <a:endParaRPr lang="en-US" dirty="0"/>
          </a:p>
          <a:p>
            <a:r>
              <a:rPr lang="en-US" b="1" dirty="0"/>
              <a:t>Threefold Mission</a:t>
            </a:r>
          </a:p>
          <a:p>
            <a:pPr marL="850392" lvl="1" indent="-457200">
              <a:buFont typeface="+mj-lt"/>
              <a:buAutoNum type="arabicParenR"/>
            </a:pPr>
            <a:r>
              <a:rPr lang="en-US" dirty="0"/>
              <a:t>To know God, and enjoy Him forever, and to see His hand in all His works.</a:t>
            </a:r>
          </a:p>
          <a:p>
            <a:pPr marL="850392" lvl="1" indent="-457200">
              <a:buFont typeface="+mj-lt"/>
              <a:buAutoNum type="arabicParenR"/>
            </a:pPr>
            <a:r>
              <a:rPr lang="en-US" dirty="0"/>
              <a:t>To do what you can, moment by moment, day by day, step by step, to make this world a better place, following the leading and guidance of God’s Spirit within you and around you.</a:t>
            </a:r>
          </a:p>
          <a:p>
            <a:pPr marL="850392" lvl="1" indent="-457200">
              <a:buFont typeface="+mj-lt"/>
              <a:buAutoNum type="arabicParenR"/>
            </a:pPr>
            <a:r>
              <a:rPr lang="en-US" dirty="0"/>
              <a:t>To exercise the Talent that you particularly came to Earth to use – your greatest gift, which you most delight to use, in the place(s) or setting(s) that God has caused to appeal to you the most, and for those purposes that God most needs to have done in the world.</a:t>
            </a:r>
          </a:p>
          <a:p>
            <a:pPr marL="850392" lvl="1" indent="-457200">
              <a:buFont typeface="+mj-lt"/>
              <a:buAutoNum type="arabicParenR"/>
            </a:pPr>
            <a:endParaRPr lang="en-US" dirty="0"/>
          </a:p>
        </p:txBody>
      </p:sp>
      <p:sp>
        <p:nvSpPr>
          <p:cNvPr id="4" name="TextBox 3">
            <a:extLst>
              <a:ext uri="{FF2B5EF4-FFF2-40B4-BE49-F238E27FC236}">
                <a16:creationId xmlns:a16="http://schemas.microsoft.com/office/drawing/2014/main" id="{79303BFE-D54E-4E38-943E-F3750B92DBF2}"/>
              </a:ext>
            </a:extLst>
          </p:cNvPr>
          <p:cNvSpPr txBox="1"/>
          <p:nvPr/>
        </p:nvSpPr>
        <p:spPr>
          <a:xfrm>
            <a:off x="8780489" y="6611779"/>
            <a:ext cx="3411511" cy="246221"/>
          </a:xfrm>
          <a:prstGeom prst="rect">
            <a:avLst/>
          </a:prstGeom>
          <a:noFill/>
          <a:ln>
            <a:noFill/>
          </a:ln>
        </p:spPr>
        <p:txBody>
          <a:bodyPr wrap="none" rtlCol="0">
            <a:spAutoFit/>
          </a:bodyPr>
          <a:lstStyle/>
          <a:p>
            <a:r>
              <a:rPr lang="en-US" sz="1000" dirty="0"/>
              <a:t>- From </a:t>
            </a:r>
            <a:r>
              <a:rPr lang="en-US" sz="1000" i="1" dirty="0"/>
              <a:t>What Color is Your Parachute?, </a:t>
            </a:r>
            <a:r>
              <a:rPr lang="en-US" sz="1000" dirty="0"/>
              <a:t>Richard N. Bolles</a:t>
            </a:r>
          </a:p>
        </p:txBody>
      </p:sp>
      <p:sp>
        <p:nvSpPr>
          <p:cNvPr id="5" name="Rectangle 4">
            <a:extLst>
              <a:ext uri="{FF2B5EF4-FFF2-40B4-BE49-F238E27FC236}">
                <a16:creationId xmlns:a16="http://schemas.microsoft.com/office/drawing/2014/main" id="{8C51839F-92EF-4A23-96E0-7E997000B762}"/>
              </a:ext>
            </a:extLst>
          </p:cNvPr>
          <p:cNvSpPr/>
          <p:nvPr/>
        </p:nvSpPr>
        <p:spPr>
          <a:xfrm>
            <a:off x="-127999" y="-84221"/>
            <a:ext cx="12440653" cy="7514648"/>
          </a:xfrm>
          <a:prstGeom prst="rect">
            <a:avLst/>
          </a:prstGeom>
          <a:solidFill>
            <a:schemeClr val="bg1">
              <a:alpha val="94000"/>
            </a:schemeClr>
          </a:solidFill>
          <a:ln>
            <a:noFill/>
          </a:ln>
        </p:spPr>
        <p:style>
          <a:lnRef idx="1">
            <a:schemeClr val="accent3"/>
          </a:lnRef>
          <a:fillRef idx="2">
            <a:schemeClr val="accent3"/>
          </a:fillRef>
          <a:effectRef idx="1">
            <a:schemeClr val="accent3"/>
          </a:effectRef>
          <a:fontRef idx="minor">
            <a:schemeClr val="dk1"/>
          </a:fontRef>
        </p:style>
        <p:txBody>
          <a:bodyPr rtlCol="0" anchor="ctr"/>
          <a:lstStyle/>
          <a:p>
            <a:pPr algn="ctr"/>
            <a:endParaRPr lang="en-US" dirty="0"/>
          </a:p>
        </p:txBody>
      </p:sp>
      <p:sp>
        <p:nvSpPr>
          <p:cNvPr id="6" name="Freeform 27">
            <a:extLst>
              <a:ext uri="{FF2B5EF4-FFF2-40B4-BE49-F238E27FC236}">
                <a16:creationId xmlns:a16="http://schemas.microsoft.com/office/drawing/2014/main" id="{012EB9C6-1423-498E-96CD-EFBE9F18F85A}"/>
              </a:ext>
            </a:extLst>
          </p:cNvPr>
          <p:cNvSpPr>
            <a:spLocks/>
          </p:cNvSpPr>
          <p:nvPr/>
        </p:nvSpPr>
        <p:spPr bwMode="auto">
          <a:xfrm>
            <a:off x="-16372" y="-7144"/>
            <a:ext cx="1221740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sz="1800" dirty="0">
              <a:solidFill>
                <a:schemeClr val="tx1"/>
              </a:solidFill>
              <a:latin typeface="+mn-lt"/>
              <a:ea typeface="+mn-ea"/>
              <a:cs typeface="+mn-cs"/>
            </a:endParaRPr>
          </a:p>
        </p:txBody>
      </p:sp>
      <p:sp>
        <p:nvSpPr>
          <p:cNvPr id="7" name="Freeform 28">
            <a:extLst>
              <a:ext uri="{FF2B5EF4-FFF2-40B4-BE49-F238E27FC236}">
                <a16:creationId xmlns:a16="http://schemas.microsoft.com/office/drawing/2014/main" id="{E164FE5C-3D1D-4158-A876-5DC561BD1957}"/>
              </a:ext>
            </a:extLst>
          </p:cNvPr>
          <p:cNvSpPr>
            <a:spLocks/>
          </p:cNvSpPr>
          <p:nvPr/>
        </p:nvSpPr>
        <p:spPr bwMode="auto">
          <a:xfrm>
            <a:off x="5838328" y="-7144"/>
            <a:ext cx="63500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sz="1800" dirty="0">
              <a:solidFill>
                <a:schemeClr val="tx1"/>
              </a:solidFill>
              <a:latin typeface="+mn-lt"/>
              <a:ea typeface="+mn-ea"/>
              <a:cs typeface="+mn-cs"/>
            </a:endParaRPr>
          </a:p>
        </p:txBody>
      </p:sp>
      <p:sp>
        <p:nvSpPr>
          <p:cNvPr id="8" name="Content Placeholder 1">
            <a:extLst>
              <a:ext uri="{FF2B5EF4-FFF2-40B4-BE49-F238E27FC236}">
                <a16:creationId xmlns:a16="http://schemas.microsoft.com/office/drawing/2014/main" id="{7BE57AD9-C495-4F5E-9B08-9809B0F8C49D}"/>
              </a:ext>
            </a:extLst>
          </p:cNvPr>
          <p:cNvSpPr txBox="1">
            <a:spLocks/>
          </p:cNvSpPr>
          <p:nvPr/>
        </p:nvSpPr>
        <p:spPr>
          <a:xfrm>
            <a:off x="762000" y="2087880"/>
            <a:ext cx="10972800" cy="4389120"/>
          </a:xfrm>
          <a:prstGeom prst="rect">
            <a:avLst/>
          </a:prstGeom>
        </p:spPr>
        <p:txBody>
          <a:bodyPr vert="horz">
            <a:normAutofit/>
          </a:bodyPr>
          <a:lstStyle>
            <a:lvl1pPr marL="274320" indent="-274320" algn="l" rtl="0" eaLnBrk="1" latinLnBrk="0" hangingPunct="1">
              <a:spcBef>
                <a:spcPct val="20000"/>
              </a:spcBef>
              <a:buClr>
                <a:schemeClr val="accent3">
                  <a:lumMod val="50000"/>
                </a:schemeClr>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lumMod val="50000"/>
                </a:schemeClr>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lumMod val="50000"/>
                </a:schemeClr>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lumMod val="50000"/>
                </a:schemeClr>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lumMod val="75000"/>
                </a:schemeClr>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lumMod val="50000"/>
                </a:schemeClr>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lumMod val="75000"/>
                </a:schemeClr>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286000" indent="0" algn="l" rtl="0" eaLnBrk="1" latinLnBrk="0" hangingPunct="1">
              <a:spcBef>
                <a:spcPct val="20000"/>
              </a:spcBef>
              <a:buClr>
                <a:schemeClr val="tx2"/>
              </a:buClr>
              <a:buFontTx/>
              <a:buNone/>
              <a:defRPr kumimoji="0" sz="1400" kern="1200" baseline="0">
                <a:solidFill>
                  <a:schemeClr val="tx1"/>
                </a:solidFill>
                <a:latin typeface="+mn-lt"/>
                <a:ea typeface="+mn-ea"/>
                <a:cs typeface="+mn-cs"/>
              </a:defRPr>
            </a:lvl9pPr>
          </a:lstStyle>
          <a:p>
            <a:endParaRPr lang="en-US" dirty="0"/>
          </a:p>
          <a:p>
            <a:pPr marL="0" indent="0" algn="ctr">
              <a:buNone/>
            </a:pPr>
            <a:r>
              <a:rPr lang="en-US" dirty="0"/>
              <a:t>None of these three missions are limited by circumstances. Reflecting regularly on all three is essential to understanding your calling more clearly and to increasing your confidence in it.</a:t>
            </a:r>
          </a:p>
        </p:txBody>
      </p:sp>
      <p:sp>
        <p:nvSpPr>
          <p:cNvPr id="11" name="TextBox 10">
            <a:extLst>
              <a:ext uri="{FF2B5EF4-FFF2-40B4-BE49-F238E27FC236}">
                <a16:creationId xmlns:a16="http://schemas.microsoft.com/office/drawing/2014/main" id="{20DEC465-02CE-4629-A4D8-92EBADF3B90E}"/>
              </a:ext>
            </a:extLst>
          </p:cNvPr>
          <p:cNvSpPr txBox="1"/>
          <p:nvPr/>
        </p:nvSpPr>
        <p:spPr>
          <a:xfrm>
            <a:off x="8398974" y="6611779"/>
            <a:ext cx="3793026" cy="246221"/>
          </a:xfrm>
          <a:prstGeom prst="rect">
            <a:avLst/>
          </a:prstGeom>
          <a:noFill/>
          <a:ln>
            <a:noFill/>
          </a:ln>
        </p:spPr>
        <p:txBody>
          <a:bodyPr wrap="none" rtlCol="0">
            <a:spAutoFit/>
          </a:bodyPr>
          <a:lstStyle/>
          <a:p>
            <a:r>
              <a:rPr lang="en-US" sz="1000" dirty="0"/>
              <a:t>- Adapted from </a:t>
            </a:r>
            <a:r>
              <a:rPr lang="en-US" sz="1000" i="1" dirty="0"/>
              <a:t>What Color is Your Parachute?, </a:t>
            </a:r>
            <a:r>
              <a:rPr lang="en-US" sz="1000" dirty="0"/>
              <a:t>Richard N. Bolles</a:t>
            </a:r>
          </a:p>
        </p:txBody>
      </p:sp>
      <p:sp>
        <p:nvSpPr>
          <p:cNvPr id="12" name="Title 2">
            <a:extLst>
              <a:ext uri="{FF2B5EF4-FFF2-40B4-BE49-F238E27FC236}">
                <a16:creationId xmlns:a16="http://schemas.microsoft.com/office/drawing/2014/main" id="{BAF09E6C-ED62-4655-9ECA-5428F2DE8CD6}"/>
              </a:ext>
            </a:extLst>
          </p:cNvPr>
          <p:cNvSpPr txBox="1">
            <a:spLocks/>
          </p:cNvSpPr>
          <p:nvPr/>
        </p:nvSpPr>
        <p:spPr>
          <a:xfrm>
            <a:off x="612648" y="704088"/>
            <a:ext cx="11389895" cy="1143000"/>
          </a:xfrm>
          <a:prstGeom prst="rect">
            <a:avLst/>
          </a:prstGeom>
        </p:spPr>
        <p:txBody>
          <a:bodyPr vert="horz" lIns="0" rIns="0" bIns="0" anchor="b">
            <a:normAutofit/>
          </a:bodyPr>
          <a:lstStyle>
            <a:lvl1pPr algn="l" rtl="0" eaLnBrk="1" latinLnBrk="0" hangingPunct="1">
              <a:spcBef>
                <a:spcPct val="0"/>
              </a:spcBef>
              <a:buNone/>
              <a:defRPr kumimoji="0" sz="5000" b="0" kern="1200">
                <a:ln>
                  <a:noFill/>
                </a:ln>
                <a:solidFill>
                  <a:schemeClr val="tx2"/>
                </a:solidFill>
                <a:effectLst/>
                <a:latin typeface="+mj-lt"/>
                <a:ea typeface="+mj-ea"/>
                <a:cs typeface="+mj-cs"/>
              </a:defRPr>
            </a:lvl1pPr>
          </a:lstStyle>
          <a:p>
            <a:r>
              <a:rPr lang="en-US" dirty="0"/>
              <a:t>Personal Mission</a:t>
            </a:r>
          </a:p>
        </p:txBody>
      </p:sp>
    </p:spTree>
    <p:extLst>
      <p:ext uri="{BB962C8B-B14F-4D97-AF65-F5344CB8AC3E}">
        <p14:creationId xmlns:p14="http://schemas.microsoft.com/office/powerpoint/2010/main" val="293243553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1">
            <a:extLst>
              <a:ext uri="{FF2B5EF4-FFF2-40B4-BE49-F238E27FC236}">
                <a16:creationId xmlns:a16="http://schemas.microsoft.com/office/drawing/2014/main" id="{3947D00A-0FDA-4BF4-AD63-211A6A1692D6}"/>
              </a:ext>
            </a:extLst>
          </p:cNvPr>
          <p:cNvSpPr>
            <a:spLocks noGrp="1"/>
          </p:cNvSpPr>
          <p:nvPr>
            <p:ph idx="1"/>
          </p:nvPr>
        </p:nvSpPr>
        <p:spPr>
          <a:xfrm>
            <a:off x="609600" y="1935480"/>
            <a:ext cx="11213432" cy="4389120"/>
          </a:xfrm>
        </p:spPr>
        <p:txBody>
          <a:bodyPr>
            <a:normAutofit/>
          </a:bodyPr>
          <a:lstStyle/>
          <a:p>
            <a:pPr algn="ctr"/>
            <a:endParaRPr lang="en-US" dirty="0"/>
          </a:p>
          <a:p>
            <a:pPr marL="0" indent="0" algn="ctr">
              <a:buNone/>
            </a:pPr>
            <a:r>
              <a:rPr lang="en-US" b="1" dirty="0"/>
              <a:t>First Mission</a:t>
            </a:r>
          </a:p>
          <a:p>
            <a:pPr marL="0" indent="0" algn="ctr">
              <a:buNone/>
            </a:pPr>
            <a:r>
              <a:rPr lang="en-US" sz="2400" dirty="0"/>
              <a:t>To know God, and enjoy Him forever, and to see His hand in all His works.</a:t>
            </a:r>
          </a:p>
          <a:p>
            <a:pPr marL="0" indent="0" algn="ctr">
              <a:buNone/>
            </a:pPr>
            <a:endParaRPr lang="en-US" dirty="0"/>
          </a:p>
          <a:p>
            <a:pPr lvl="1" algn="ctr"/>
            <a:endParaRPr lang="en-US" dirty="0"/>
          </a:p>
        </p:txBody>
      </p:sp>
      <p:sp>
        <p:nvSpPr>
          <p:cNvPr id="3" name="Title 2"/>
          <p:cNvSpPr>
            <a:spLocks noGrp="1"/>
          </p:cNvSpPr>
          <p:nvPr>
            <p:ph type="title"/>
          </p:nvPr>
        </p:nvSpPr>
        <p:spPr>
          <a:xfrm>
            <a:off x="609599" y="704088"/>
            <a:ext cx="11389895" cy="1143000"/>
          </a:xfrm>
        </p:spPr>
        <p:txBody>
          <a:bodyPr>
            <a:normAutofit/>
          </a:bodyPr>
          <a:lstStyle/>
          <a:p>
            <a:r>
              <a:rPr lang="en-US" dirty="0"/>
              <a:t>Personal Mission</a:t>
            </a:r>
          </a:p>
        </p:txBody>
      </p:sp>
      <p:sp>
        <p:nvSpPr>
          <p:cNvPr id="4" name="TextBox 3">
            <a:extLst>
              <a:ext uri="{FF2B5EF4-FFF2-40B4-BE49-F238E27FC236}">
                <a16:creationId xmlns:a16="http://schemas.microsoft.com/office/drawing/2014/main" id="{79303BFE-D54E-4E38-943E-F3750B92DBF2}"/>
              </a:ext>
            </a:extLst>
          </p:cNvPr>
          <p:cNvSpPr txBox="1"/>
          <p:nvPr/>
        </p:nvSpPr>
        <p:spPr>
          <a:xfrm>
            <a:off x="8780489" y="6611779"/>
            <a:ext cx="3411511" cy="246221"/>
          </a:xfrm>
          <a:prstGeom prst="rect">
            <a:avLst/>
          </a:prstGeom>
          <a:noFill/>
          <a:ln>
            <a:noFill/>
          </a:ln>
        </p:spPr>
        <p:txBody>
          <a:bodyPr wrap="none" rtlCol="0">
            <a:spAutoFit/>
          </a:bodyPr>
          <a:lstStyle/>
          <a:p>
            <a:r>
              <a:rPr lang="en-US" sz="1000" dirty="0"/>
              <a:t>- From </a:t>
            </a:r>
            <a:r>
              <a:rPr lang="en-US" sz="1000" i="1" dirty="0"/>
              <a:t>What Color is Your Parachute?, </a:t>
            </a:r>
            <a:r>
              <a:rPr lang="en-US" sz="1000" dirty="0"/>
              <a:t>Richard N. Bolles</a:t>
            </a:r>
          </a:p>
        </p:txBody>
      </p:sp>
      <p:grpSp>
        <p:nvGrpSpPr>
          <p:cNvPr id="34" name="Group 33">
            <a:extLst>
              <a:ext uri="{FF2B5EF4-FFF2-40B4-BE49-F238E27FC236}">
                <a16:creationId xmlns:a16="http://schemas.microsoft.com/office/drawing/2014/main" id="{3722D960-115A-4AA7-B28B-BC768308609E}"/>
              </a:ext>
            </a:extLst>
          </p:cNvPr>
          <p:cNvGrpSpPr/>
          <p:nvPr/>
        </p:nvGrpSpPr>
        <p:grpSpPr>
          <a:xfrm>
            <a:off x="3845675" y="3358378"/>
            <a:ext cx="4298083" cy="3025117"/>
            <a:chOff x="3845675" y="3358378"/>
            <a:chExt cx="4298083" cy="3025117"/>
          </a:xfrm>
        </p:grpSpPr>
        <p:pic>
          <p:nvPicPr>
            <p:cNvPr id="9" name="Graphic 8" descr="User">
              <a:extLst>
                <a:ext uri="{FF2B5EF4-FFF2-40B4-BE49-F238E27FC236}">
                  <a16:creationId xmlns:a16="http://schemas.microsoft.com/office/drawing/2014/main" id="{9758CC6F-C2E0-4775-B05F-084E08BA5372}"/>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5194660" y="4188935"/>
              <a:ext cx="2194560" cy="2194560"/>
            </a:xfrm>
            <a:prstGeom prst="rect">
              <a:avLst/>
            </a:prstGeom>
          </p:spPr>
        </p:pic>
        <p:pic>
          <p:nvPicPr>
            <p:cNvPr id="13" name="Graphic 12" descr="Home">
              <a:extLst>
                <a:ext uri="{FF2B5EF4-FFF2-40B4-BE49-F238E27FC236}">
                  <a16:creationId xmlns:a16="http://schemas.microsoft.com/office/drawing/2014/main" id="{67B0E1C8-8623-440C-9D0F-5DCB1EDF5737}"/>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3845675" y="3358378"/>
              <a:ext cx="1925956" cy="1925956"/>
            </a:xfrm>
            <a:prstGeom prst="rect">
              <a:avLst/>
            </a:prstGeom>
          </p:spPr>
        </p:pic>
        <p:pic>
          <p:nvPicPr>
            <p:cNvPr id="23" name="Graphic 22" descr="Speech">
              <a:extLst>
                <a:ext uri="{FF2B5EF4-FFF2-40B4-BE49-F238E27FC236}">
                  <a16:creationId xmlns:a16="http://schemas.microsoft.com/office/drawing/2014/main" id="{4604F233-CF82-4311-A8AC-A966A7FC5A7D}"/>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7229357" y="4007547"/>
              <a:ext cx="694778" cy="780087"/>
            </a:xfrm>
            <a:prstGeom prst="rect">
              <a:avLst/>
            </a:prstGeom>
          </p:spPr>
        </p:pic>
        <p:grpSp>
          <p:nvGrpSpPr>
            <p:cNvPr id="33" name="Group 32">
              <a:extLst>
                <a:ext uri="{FF2B5EF4-FFF2-40B4-BE49-F238E27FC236}">
                  <a16:creationId xmlns:a16="http://schemas.microsoft.com/office/drawing/2014/main" id="{1D719597-7D3F-422A-AC14-FD2F2EB89C42}"/>
                </a:ext>
              </a:extLst>
            </p:cNvPr>
            <p:cNvGrpSpPr/>
            <p:nvPr/>
          </p:nvGrpSpPr>
          <p:grpSpPr>
            <a:xfrm>
              <a:off x="6812249" y="3751386"/>
              <a:ext cx="1331509" cy="1331509"/>
              <a:chOff x="8482721" y="4822403"/>
              <a:chExt cx="1331509" cy="1331509"/>
            </a:xfrm>
          </p:grpSpPr>
          <p:pic>
            <p:nvPicPr>
              <p:cNvPr id="21" name="Graphic 20" descr="Closed Book">
                <a:extLst>
                  <a:ext uri="{FF2B5EF4-FFF2-40B4-BE49-F238E27FC236}">
                    <a16:creationId xmlns:a16="http://schemas.microsoft.com/office/drawing/2014/main" id="{E8D1AD8D-7400-44E2-ADFE-D9096FCB67AE}"/>
                  </a:ext>
                </a:extLst>
              </p:cNvPr>
              <p:cNvPicPr>
                <a:picLocks noChangeAspect="1"/>
              </p:cNvPicPr>
              <p:nvPr/>
            </p:nvPicPr>
            <p:blipFill>
              <a:blip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p:blipFill>
            <p:spPr>
              <a:xfrm>
                <a:off x="8482721" y="4822403"/>
                <a:ext cx="1331509" cy="1331509"/>
              </a:xfrm>
              <a:prstGeom prst="rect">
                <a:avLst/>
              </a:prstGeom>
            </p:spPr>
          </p:pic>
          <p:grpSp>
            <p:nvGrpSpPr>
              <p:cNvPr id="26" name="Group 25">
                <a:extLst>
                  <a:ext uri="{FF2B5EF4-FFF2-40B4-BE49-F238E27FC236}">
                    <a16:creationId xmlns:a16="http://schemas.microsoft.com/office/drawing/2014/main" id="{EF2F473A-77E3-498B-B7A1-19787956A980}"/>
                  </a:ext>
                </a:extLst>
              </p:cNvPr>
              <p:cNvGrpSpPr/>
              <p:nvPr/>
            </p:nvGrpSpPr>
            <p:grpSpPr>
              <a:xfrm>
                <a:off x="8899829" y="5064272"/>
                <a:ext cx="586801" cy="711256"/>
                <a:chOff x="9104154" y="1057307"/>
                <a:chExt cx="1212093" cy="1469167"/>
              </a:xfrm>
            </p:grpSpPr>
            <p:sp>
              <p:nvSpPr>
                <p:cNvPr id="24" name="Minus Sign 23">
                  <a:extLst>
                    <a:ext uri="{FF2B5EF4-FFF2-40B4-BE49-F238E27FC236}">
                      <a16:creationId xmlns:a16="http://schemas.microsoft.com/office/drawing/2014/main" id="{2608AF5F-3593-41C2-A9F5-BA6C1873129C}"/>
                    </a:ext>
                  </a:extLst>
                </p:cNvPr>
                <p:cNvSpPr/>
                <p:nvPr/>
              </p:nvSpPr>
              <p:spPr>
                <a:xfrm>
                  <a:off x="9104154" y="1144670"/>
                  <a:ext cx="1212093" cy="925967"/>
                </a:xfrm>
                <a:prstGeom prst="mathMinus">
                  <a:avLst/>
                </a:prstGeom>
                <a:solidFill>
                  <a:schemeClr val="bg1"/>
                </a:solidFill>
                <a:ln>
                  <a:noFill/>
                </a:ln>
              </p:spPr>
              <p:style>
                <a:lnRef idx="1">
                  <a:schemeClr val="accent3"/>
                </a:lnRef>
                <a:fillRef idx="2">
                  <a:schemeClr val="accent3"/>
                </a:fillRef>
                <a:effectRef idx="1">
                  <a:schemeClr val="accent3"/>
                </a:effectRef>
                <a:fontRef idx="minor">
                  <a:schemeClr val="dk1"/>
                </a:fontRef>
              </p:style>
              <p:txBody>
                <a:bodyPr rtlCol="0" anchor="ctr"/>
                <a:lstStyle/>
                <a:p>
                  <a:pPr algn="ctr"/>
                  <a:endParaRPr lang="en-US" dirty="0"/>
                </a:p>
              </p:txBody>
            </p:sp>
            <p:sp>
              <p:nvSpPr>
                <p:cNvPr id="25" name="Minus Sign 24">
                  <a:extLst>
                    <a:ext uri="{FF2B5EF4-FFF2-40B4-BE49-F238E27FC236}">
                      <a16:creationId xmlns:a16="http://schemas.microsoft.com/office/drawing/2014/main" id="{5090E3F0-F57D-40B9-A353-12ED82570EB6}"/>
                    </a:ext>
                  </a:extLst>
                </p:cNvPr>
                <p:cNvSpPr/>
                <p:nvPr/>
              </p:nvSpPr>
              <p:spPr>
                <a:xfrm rot="5400000">
                  <a:off x="8975618" y="1328907"/>
                  <a:ext cx="1469167" cy="925967"/>
                </a:xfrm>
                <a:prstGeom prst="mathMinus">
                  <a:avLst/>
                </a:prstGeom>
                <a:solidFill>
                  <a:schemeClr val="bg1"/>
                </a:solidFill>
                <a:ln>
                  <a:noFill/>
                </a:ln>
              </p:spPr>
              <p:style>
                <a:lnRef idx="1">
                  <a:schemeClr val="accent3"/>
                </a:lnRef>
                <a:fillRef idx="2">
                  <a:schemeClr val="accent3"/>
                </a:fillRef>
                <a:effectRef idx="1">
                  <a:schemeClr val="accent3"/>
                </a:effectRef>
                <a:fontRef idx="minor">
                  <a:schemeClr val="dk1"/>
                </a:fontRef>
              </p:style>
              <p:txBody>
                <a:bodyPr rtlCol="0" anchor="ctr"/>
                <a:lstStyle/>
                <a:p>
                  <a:pPr algn="ctr"/>
                  <a:endParaRPr lang="en-US" dirty="0"/>
                </a:p>
              </p:txBody>
            </p:sp>
          </p:grpSp>
        </p:grpSp>
        <p:grpSp>
          <p:nvGrpSpPr>
            <p:cNvPr id="30" name="Group 29">
              <a:extLst>
                <a:ext uri="{FF2B5EF4-FFF2-40B4-BE49-F238E27FC236}">
                  <a16:creationId xmlns:a16="http://schemas.microsoft.com/office/drawing/2014/main" id="{25734EF1-36FA-4C7E-8C6A-B5F3F8B5DE6C}"/>
                </a:ext>
              </a:extLst>
            </p:cNvPr>
            <p:cNvGrpSpPr/>
            <p:nvPr/>
          </p:nvGrpSpPr>
          <p:grpSpPr>
            <a:xfrm>
              <a:off x="4590314" y="4005467"/>
              <a:ext cx="436677" cy="529292"/>
              <a:chOff x="9104154" y="1057307"/>
              <a:chExt cx="1212093" cy="1469167"/>
            </a:xfrm>
          </p:grpSpPr>
          <p:sp>
            <p:nvSpPr>
              <p:cNvPr id="31" name="Minus Sign 30">
                <a:extLst>
                  <a:ext uri="{FF2B5EF4-FFF2-40B4-BE49-F238E27FC236}">
                    <a16:creationId xmlns:a16="http://schemas.microsoft.com/office/drawing/2014/main" id="{794A2CAA-2C51-44B9-BAB5-91DD2F16F92B}"/>
                  </a:ext>
                </a:extLst>
              </p:cNvPr>
              <p:cNvSpPr/>
              <p:nvPr/>
            </p:nvSpPr>
            <p:spPr>
              <a:xfrm>
                <a:off x="9104154" y="1144670"/>
                <a:ext cx="1212093" cy="925967"/>
              </a:xfrm>
              <a:prstGeom prst="mathMinus">
                <a:avLst/>
              </a:prstGeom>
              <a:solidFill>
                <a:schemeClr val="bg1"/>
              </a:solidFill>
              <a:ln>
                <a:noFill/>
              </a:ln>
            </p:spPr>
            <p:style>
              <a:lnRef idx="1">
                <a:schemeClr val="accent3"/>
              </a:lnRef>
              <a:fillRef idx="2">
                <a:schemeClr val="accent3"/>
              </a:fillRef>
              <a:effectRef idx="1">
                <a:schemeClr val="accent3"/>
              </a:effectRef>
              <a:fontRef idx="minor">
                <a:schemeClr val="dk1"/>
              </a:fontRef>
            </p:style>
            <p:txBody>
              <a:bodyPr rtlCol="0" anchor="ctr"/>
              <a:lstStyle/>
              <a:p>
                <a:pPr algn="ctr"/>
                <a:endParaRPr lang="en-US" dirty="0"/>
              </a:p>
            </p:txBody>
          </p:sp>
          <p:sp>
            <p:nvSpPr>
              <p:cNvPr id="32" name="Minus Sign 31">
                <a:extLst>
                  <a:ext uri="{FF2B5EF4-FFF2-40B4-BE49-F238E27FC236}">
                    <a16:creationId xmlns:a16="http://schemas.microsoft.com/office/drawing/2014/main" id="{D85BAB7B-E0A1-4289-BA28-3DB2A4C1CD52}"/>
                  </a:ext>
                </a:extLst>
              </p:cNvPr>
              <p:cNvSpPr/>
              <p:nvPr/>
            </p:nvSpPr>
            <p:spPr>
              <a:xfrm rot="5400000">
                <a:off x="8975618" y="1328907"/>
                <a:ext cx="1469167" cy="925967"/>
              </a:xfrm>
              <a:prstGeom prst="mathMinus">
                <a:avLst/>
              </a:prstGeom>
              <a:solidFill>
                <a:schemeClr val="bg1"/>
              </a:solidFill>
              <a:ln>
                <a:noFill/>
              </a:ln>
            </p:spPr>
            <p:style>
              <a:lnRef idx="1">
                <a:schemeClr val="accent3"/>
              </a:lnRef>
              <a:fillRef idx="2">
                <a:schemeClr val="accent3"/>
              </a:fillRef>
              <a:effectRef idx="1">
                <a:schemeClr val="accent3"/>
              </a:effectRef>
              <a:fontRef idx="minor">
                <a:schemeClr val="dk1"/>
              </a:fontRef>
            </p:style>
            <p:txBody>
              <a:bodyPr rtlCol="0" anchor="ctr"/>
              <a:lstStyle/>
              <a:p>
                <a:pPr algn="ctr"/>
                <a:endParaRPr lang="en-US" dirty="0"/>
              </a:p>
            </p:txBody>
          </p:sp>
        </p:grpSp>
      </p:grpSp>
    </p:spTree>
    <p:extLst>
      <p:ext uri="{BB962C8B-B14F-4D97-AF65-F5344CB8AC3E}">
        <p14:creationId xmlns:p14="http://schemas.microsoft.com/office/powerpoint/2010/main" val="284267569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7">
                                            <p:txEl>
                                              <p:pRg st="1" end="1"/>
                                            </p:txEl>
                                          </p:spTgt>
                                        </p:tgtEl>
                                        <p:attrNameLst>
                                          <p:attrName>style.visibility</p:attrName>
                                        </p:attrNameLst>
                                      </p:cBhvr>
                                      <p:to>
                                        <p:strVal val="visible"/>
                                      </p:to>
                                    </p:set>
                                    <p:animEffect transition="in" filter="fade">
                                      <p:cBhvr>
                                        <p:cTn id="7" dur="500"/>
                                        <p:tgtEl>
                                          <p:spTgt spid="7">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7">
                                            <p:txEl>
                                              <p:pRg st="2" end="2"/>
                                            </p:txEl>
                                          </p:spTgt>
                                        </p:tgtEl>
                                        <p:attrNameLst>
                                          <p:attrName>style.visibility</p:attrName>
                                        </p:attrNameLst>
                                      </p:cBhvr>
                                      <p:to>
                                        <p:strVal val="visible"/>
                                      </p:to>
                                    </p:set>
                                    <p:animEffect transition="in" filter="fade">
                                      <p:cBhvr>
                                        <p:cTn id="12" dur="500"/>
                                        <p:tgtEl>
                                          <p:spTgt spid="7">
                                            <p:txEl>
                                              <p:pRg st="2" end="2"/>
                                            </p:txEl>
                                          </p:spTgt>
                                        </p:tgtEl>
                                      </p:cBhvr>
                                    </p:animEffect>
                                  </p:childTnLst>
                                </p:cTn>
                              </p:par>
                              <p:par>
                                <p:cTn id="13" presetID="10" presetClass="entr" presetSubtype="0" fill="hold" nodeType="withEffect">
                                  <p:stCondLst>
                                    <p:cond delay="0"/>
                                  </p:stCondLst>
                                  <p:childTnLst>
                                    <p:set>
                                      <p:cBhvr>
                                        <p:cTn id="14" dur="1" fill="hold">
                                          <p:stCondLst>
                                            <p:cond delay="0"/>
                                          </p:stCondLst>
                                        </p:cTn>
                                        <p:tgtEl>
                                          <p:spTgt spid="34"/>
                                        </p:tgtEl>
                                        <p:attrNameLst>
                                          <p:attrName>style.visibility</p:attrName>
                                        </p:attrNameLst>
                                      </p:cBhvr>
                                      <p:to>
                                        <p:strVal val="visible"/>
                                      </p:to>
                                    </p:set>
                                    <p:animEffect transition="in" filter="fade">
                                      <p:cBhvr>
                                        <p:cTn id="15" dur="500"/>
                                        <p:tgtEl>
                                          <p:spTgt spid="3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609599" y="704088"/>
            <a:ext cx="11389895" cy="1143000"/>
          </a:xfrm>
        </p:spPr>
        <p:txBody>
          <a:bodyPr>
            <a:normAutofit/>
          </a:bodyPr>
          <a:lstStyle/>
          <a:p>
            <a:r>
              <a:rPr lang="en-US" dirty="0"/>
              <a:t>Personal Mission</a:t>
            </a:r>
          </a:p>
        </p:txBody>
      </p:sp>
      <p:sp>
        <p:nvSpPr>
          <p:cNvPr id="4" name="TextBox 3">
            <a:extLst>
              <a:ext uri="{FF2B5EF4-FFF2-40B4-BE49-F238E27FC236}">
                <a16:creationId xmlns:a16="http://schemas.microsoft.com/office/drawing/2014/main" id="{79303BFE-D54E-4E38-943E-F3750B92DBF2}"/>
              </a:ext>
            </a:extLst>
          </p:cNvPr>
          <p:cNvSpPr txBox="1"/>
          <p:nvPr/>
        </p:nvSpPr>
        <p:spPr>
          <a:xfrm>
            <a:off x="8780489" y="6611779"/>
            <a:ext cx="3411511" cy="246221"/>
          </a:xfrm>
          <a:prstGeom prst="rect">
            <a:avLst/>
          </a:prstGeom>
          <a:noFill/>
          <a:ln>
            <a:noFill/>
          </a:ln>
        </p:spPr>
        <p:txBody>
          <a:bodyPr wrap="none" rtlCol="0">
            <a:spAutoFit/>
          </a:bodyPr>
          <a:lstStyle/>
          <a:p>
            <a:r>
              <a:rPr lang="en-US" sz="1000" dirty="0"/>
              <a:t>- From </a:t>
            </a:r>
            <a:r>
              <a:rPr lang="en-US" sz="1000" i="1" dirty="0"/>
              <a:t>What Color is Your Parachute?, </a:t>
            </a:r>
            <a:r>
              <a:rPr lang="en-US" sz="1000" dirty="0"/>
              <a:t>Richard N. Bolles</a:t>
            </a:r>
          </a:p>
        </p:txBody>
      </p:sp>
      <p:sp>
        <p:nvSpPr>
          <p:cNvPr id="7" name="Content Placeholder 1">
            <a:extLst>
              <a:ext uri="{FF2B5EF4-FFF2-40B4-BE49-F238E27FC236}">
                <a16:creationId xmlns:a16="http://schemas.microsoft.com/office/drawing/2014/main" id="{3947D00A-0FDA-4BF4-AD63-211A6A1692D6}"/>
              </a:ext>
            </a:extLst>
          </p:cNvPr>
          <p:cNvSpPr>
            <a:spLocks noGrp="1"/>
          </p:cNvSpPr>
          <p:nvPr>
            <p:ph idx="1"/>
          </p:nvPr>
        </p:nvSpPr>
        <p:spPr>
          <a:xfrm>
            <a:off x="609599" y="1917942"/>
            <a:ext cx="11213432" cy="4389120"/>
          </a:xfrm>
        </p:spPr>
        <p:txBody>
          <a:bodyPr>
            <a:normAutofit/>
          </a:bodyPr>
          <a:lstStyle/>
          <a:p>
            <a:pPr algn="ctr"/>
            <a:endParaRPr lang="en-US" dirty="0"/>
          </a:p>
          <a:p>
            <a:pPr marL="0" indent="0" algn="ctr">
              <a:buNone/>
            </a:pPr>
            <a:r>
              <a:rPr lang="en-US" b="1" dirty="0"/>
              <a:t>Second Mission</a:t>
            </a:r>
          </a:p>
          <a:p>
            <a:pPr marL="0" indent="0" algn="ctr">
              <a:buNone/>
            </a:pPr>
            <a:r>
              <a:rPr lang="en-US" sz="2400" dirty="0"/>
              <a:t>To do what you can, moment by moment, day by day, step by step, to make this world a better place, following the leading and guidance of God’s Spirit within you and around you.</a:t>
            </a:r>
          </a:p>
          <a:p>
            <a:pPr marL="0" indent="0" algn="ctr">
              <a:buNone/>
            </a:pPr>
            <a:endParaRPr lang="en-US" dirty="0"/>
          </a:p>
          <a:p>
            <a:pPr lvl="1" algn="ctr"/>
            <a:endParaRPr lang="en-US" dirty="0"/>
          </a:p>
        </p:txBody>
      </p:sp>
      <p:grpSp>
        <p:nvGrpSpPr>
          <p:cNvPr id="5" name="Group 4">
            <a:extLst>
              <a:ext uri="{FF2B5EF4-FFF2-40B4-BE49-F238E27FC236}">
                <a16:creationId xmlns:a16="http://schemas.microsoft.com/office/drawing/2014/main" id="{EEB12653-DFBF-423B-B015-A2EF7B077C38}"/>
              </a:ext>
            </a:extLst>
          </p:cNvPr>
          <p:cNvGrpSpPr/>
          <p:nvPr/>
        </p:nvGrpSpPr>
        <p:grpSpPr>
          <a:xfrm>
            <a:off x="3946701" y="4224669"/>
            <a:ext cx="4622450" cy="2306309"/>
            <a:chOff x="3946701" y="4224669"/>
            <a:chExt cx="4622450" cy="2306309"/>
          </a:xfrm>
        </p:grpSpPr>
        <p:pic>
          <p:nvPicPr>
            <p:cNvPr id="9" name="Graphic 8" descr="User">
              <a:extLst>
                <a:ext uri="{FF2B5EF4-FFF2-40B4-BE49-F238E27FC236}">
                  <a16:creationId xmlns:a16="http://schemas.microsoft.com/office/drawing/2014/main" id="{9758CC6F-C2E0-4775-B05F-084E08BA5372}"/>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5160646" y="4336418"/>
              <a:ext cx="2194560" cy="2194560"/>
            </a:xfrm>
            <a:prstGeom prst="rect">
              <a:avLst/>
            </a:prstGeom>
          </p:spPr>
        </p:pic>
        <p:pic>
          <p:nvPicPr>
            <p:cNvPr id="19" name="Graphic 18" descr="Team">
              <a:extLst>
                <a:ext uri="{FF2B5EF4-FFF2-40B4-BE49-F238E27FC236}">
                  <a16:creationId xmlns:a16="http://schemas.microsoft.com/office/drawing/2014/main" id="{2C850918-B5D2-4E05-B876-5B974E9F132F}"/>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7235929" y="4785793"/>
              <a:ext cx="1333222" cy="1333222"/>
            </a:xfrm>
            <a:prstGeom prst="rect">
              <a:avLst/>
            </a:prstGeom>
          </p:spPr>
        </p:pic>
        <p:grpSp>
          <p:nvGrpSpPr>
            <p:cNvPr id="22" name="Group 21">
              <a:extLst>
                <a:ext uri="{FF2B5EF4-FFF2-40B4-BE49-F238E27FC236}">
                  <a16:creationId xmlns:a16="http://schemas.microsoft.com/office/drawing/2014/main" id="{089F81B9-3531-4624-AEDB-B068A69B86B7}"/>
                </a:ext>
              </a:extLst>
            </p:cNvPr>
            <p:cNvGrpSpPr/>
            <p:nvPr/>
          </p:nvGrpSpPr>
          <p:grpSpPr>
            <a:xfrm>
              <a:off x="5964525" y="5501782"/>
              <a:ext cx="586801" cy="711256"/>
              <a:chOff x="9104154" y="1057307"/>
              <a:chExt cx="1212093" cy="1469167"/>
            </a:xfrm>
          </p:grpSpPr>
          <p:sp>
            <p:nvSpPr>
              <p:cNvPr id="24" name="Minus Sign 23">
                <a:extLst>
                  <a:ext uri="{FF2B5EF4-FFF2-40B4-BE49-F238E27FC236}">
                    <a16:creationId xmlns:a16="http://schemas.microsoft.com/office/drawing/2014/main" id="{1A0CB0EA-CBAD-43CF-8B40-6D8E056E12ED}"/>
                  </a:ext>
                </a:extLst>
              </p:cNvPr>
              <p:cNvSpPr/>
              <p:nvPr/>
            </p:nvSpPr>
            <p:spPr>
              <a:xfrm>
                <a:off x="9104154" y="1144670"/>
                <a:ext cx="1212093" cy="925967"/>
              </a:xfrm>
              <a:prstGeom prst="mathMinus">
                <a:avLst/>
              </a:prstGeom>
              <a:solidFill>
                <a:schemeClr val="bg1"/>
              </a:solidFill>
              <a:ln>
                <a:noFill/>
              </a:ln>
            </p:spPr>
            <p:style>
              <a:lnRef idx="1">
                <a:schemeClr val="accent3"/>
              </a:lnRef>
              <a:fillRef idx="2">
                <a:schemeClr val="accent3"/>
              </a:fillRef>
              <a:effectRef idx="1">
                <a:schemeClr val="accent3"/>
              </a:effectRef>
              <a:fontRef idx="minor">
                <a:schemeClr val="dk1"/>
              </a:fontRef>
            </p:style>
            <p:txBody>
              <a:bodyPr rtlCol="0" anchor="ctr"/>
              <a:lstStyle/>
              <a:p>
                <a:pPr algn="ctr"/>
                <a:endParaRPr lang="en-US" dirty="0"/>
              </a:p>
            </p:txBody>
          </p:sp>
          <p:sp>
            <p:nvSpPr>
              <p:cNvPr id="25" name="Minus Sign 24">
                <a:extLst>
                  <a:ext uri="{FF2B5EF4-FFF2-40B4-BE49-F238E27FC236}">
                    <a16:creationId xmlns:a16="http://schemas.microsoft.com/office/drawing/2014/main" id="{42EED58E-0D4A-4834-B49A-9570BD9373A5}"/>
                  </a:ext>
                </a:extLst>
              </p:cNvPr>
              <p:cNvSpPr/>
              <p:nvPr/>
            </p:nvSpPr>
            <p:spPr>
              <a:xfrm rot="5400000">
                <a:off x="8975618" y="1328907"/>
                <a:ext cx="1469167" cy="925967"/>
              </a:xfrm>
              <a:prstGeom prst="mathMinus">
                <a:avLst/>
              </a:prstGeom>
              <a:solidFill>
                <a:schemeClr val="bg1"/>
              </a:solidFill>
              <a:ln>
                <a:noFill/>
              </a:ln>
            </p:spPr>
            <p:style>
              <a:lnRef idx="1">
                <a:schemeClr val="accent3"/>
              </a:lnRef>
              <a:fillRef idx="2">
                <a:schemeClr val="accent3"/>
              </a:fillRef>
              <a:effectRef idx="1">
                <a:schemeClr val="accent3"/>
              </a:effectRef>
              <a:fontRef idx="minor">
                <a:schemeClr val="dk1"/>
              </a:fontRef>
            </p:style>
            <p:txBody>
              <a:bodyPr rtlCol="0" anchor="ctr"/>
              <a:lstStyle/>
              <a:p>
                <a:pPr algn="ctr"/>
                <a:endParaRPr lang="en-US" dirty="0"/>
              </a:p>
            </p:txBody>
          </p:sp>
        </p:grpSp>
        <p:grpSp>
          <p:nvGrpSpPr>
            <p:cNvPr id="27" name="Group 26">
              <a:extLst>
                <a:ext uri="{FF2B5EF4-FFF2-40B4-BE49-F238E27FC236}">
                  <a16:creationId xmlns:a16="http://schemas.microsoft.com/office/drawing/2014/main" id="{56AEA4F1-722B-4D5C-B0A6-BA42F5392DDB}"/>
                </a:ext>
              </a:extLst>
            </p:cNvPr>
            <p:cNvGrpSpPr/>
            <p:nvPr/>
          </p:nvGrpSpPr>
          <p:grpSpPr>
            <a:xfrm>
              <a:off x="7609139" y="4226523"/>
              <a:ext cx="586801" cy="711256"/>
              <a:chOff x="9104154" y="1057307"/>
              <a:chExt cx="1212093" cy="1469167"/>
            </a:xfrm>
            <a:solidFill>
              <a:schemeClr val="accent1">
                <a:lumMod val="75000"/>
              </a:schemeClr>
            </a:solidFill>
          </p:grpSpPr>
          <p:sp>
            <p:nvSpPr>
              <p:cNvPr id="28" name="Minus Sign 27">
                <a:extLst>
                  <a:ext uri="{FF2B5EF4-FFF2-40B4-BE49-F238E27FC236}">
                    <a16:creationId xmlns:a16="http://schemas.microsoft.com/office/drawing/2014/main" id="{D934D538-20AB-48E5-B379-6A2D6B9B5085}"/>
                  </a:ext>
                </a:extLst>
              </p:cNvPr>
              <p:cNvSpPr/>
              <p:nvPr/>
            </p:nvSpPr>
            <p:spPr>
              <a:xfrm>
                <a:off x="9104154" y="1144670"/>
                <a:ext cx="1212093" cy="925967"/>
              </a:xfrm>
              <a:prstGeom prst="mathMinus">
                <a:avLst/>
              </a:prstGeom>
              <a:grpFill/>
              <a:ln>
                <a:noFill/>
              </a:ln>
            </p:spPr>
            <p:style>
              <a:lnRef idx="1">
                <a:schemeClr val="accent3"/>
              </a:lnRef>
              <a:fillRef idx="2">
                <a:schemeClr val="accent3"/>
              </a:fillRef>
              <a:effectRef idx="1">
                <a:schemeClr val="accent3"/>
              </a:effectRef>
              <a:fontRef idx="minor">
                <a:schemeClr val="dk1"/>
              </a:fontRef>
            </p:style>
            <p:txBody>
              <a:bodyPr rtlCol="0" anchor="ctr"/>
              <a:lstStyle/>
              <a:p>
                <a:pPr algn="ctr"/>
                <a:endParaRPr lang="en-US" dirty="0"/>
              </a:p>
            </p:txBody>
          </p:sp>
          <p:sp>
            <p:nvSpPr>
              <p:cNvPr id="29" name="Minus Sign 28">
                <a:extLst>
                  <a:ext uri="{FF2B5EF4-FFF2-40B4-BE49-F238E27FC236}">
                    <a16:creationId xmlns:a16="http://schemas.microsoft.com/office/drawing/2014/main" id="{691EDBB2-ECAE-490B-A7A6-49501FD2003C}"/>
                  </a:ext>
                </a:extLst>
              </p:cNvPr>
              <p:cNvSpPr/>
              <p:nvPr/>
            </p:nvSpPr>
            <p:spPr>
              <a:xfrm rot="5400000">
                <a:off x="8975618" y="1328907"/>
                <a:ext cx="1469167" cy="925967"/>
              </a:xfrm>
              <a:prstGeom prst="mathMinus">
                <a:avLst/>
              </a:prstGeom>
              <a:grpFill/>
              <a:ln>
                <a:noFill/>
              </a:ln>
            </p:spPr>
            <p:style>
              <a:lnRef idx="1">
                <a:schemeClr val="accent3"/>
              </a:lnRef>
              <a:fillRef idx="2">
                <a:schemeClr val="accent3"/>
              </a:fillRef>
              <a:effectRef idx="1">
                <a:schemeClr val="accent3"/>
              </a:effectRef>
              <a:fontRef idx="minor">
                <a:schemeClr val="dk1"/>
              </a:fontRef>
            </p:style>
            <p:txBody>
              <a:bodyPr rtlCol="0" anchor="ctr"/>
              <a:lstStyle/>
              <a:p>
                <a:pPr algn="ctr"/>
                <a:endParaRPr lang="en-US" dirty="0"/>
              </a:p>
            </p:txBody>
          </p:sp>
        </p:grpSp>
        <p:pic>
          <p:nvPicPr>
            <p:cNvPr id="31" name="Graphic 30" descr="Team">
              <a:extLst>
                <a:ext uri="{FF2B5EF4-FFF2-40B4-BE49-F238E27FC236}">
                  <a16:creationId xmlns:a16="http://schemas.microsoft.com/office/drawing/2014/main" id="{7895B523-0A64-4402-8AD1-E7659352F7EE}"/>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3946701" y="4785793"/>
              <a:ext cx="1333222" cy="1333222"/>
            </a:xfrm>
            <a:prstGeom prst="rect">
              <a:avLst/>
            </a:prstGeom>
          </p:spPr>
        </p:pic>
        <p:grpSp>
          <p:nvGrpSpPr>
            <p:cNvPr id="32" name="Group 31">
              <a:extLst>
                <a:ext uri="{FF2B5EF4-FFF2-40B4-BE49-F238E27FC236}">
                  <a16:creationId xmlns:a16="http://schemas.microsoft.com/office/drawing/2014/main" id="{EE43845C-87CF-4C00-B5C0-A2A76A522F90}"/>
                </a:ext>
              </a:extLst>
            </p:cNvPr>
            <p:cNvGrpSpPr/>
            <p:nvPr/>
          </p:nvGrpSpPr>
          <p:grpSpPr>
            <a:xfrm>
              <a:off x="4319912" y="4224669"/>
              <a:ext cx="586801" cy="711256"/>
              <a:chOff x="9104154" y="1057307"/>
              <a:chExt cx="1212093" cy="1469167"/>
            </a:xfrm>
            <a:solidFill>
              <a:schemeClr val="accent1">
                <a:lumMod val="75000"/>
              </a:schemeClr>
            </a:solidFill>
          </p:grpSpPr>
          <p:sp>
            <p:nvSpPr>
              <p:cNvPr id="33" name="Minus Sign 32">
                <a:extLst>
                  <a:ext uri="{FF2B5EF4-FFF2-40B4-BE49-F238E27FC236}">
                    <a16:creationId xmlns:a16="http://schemas.microsoft.com/office/drawing/2014/main" id="{138390B6-1393-4036-8BE5-6B222E5F94D7}"/>
                  </a:ext>
                </a:extLst>
              </p:cNvPr>
              <p:cNvSpPr/>
              <p:nvPr/>
            </p:nvSpPr>
            <p:spPr>
              <a:xfrm>
                <a:off x="9104154" y="1144670"/>
                <a:ext cx="1212093" cy="925967"/>
              </a:xfrm>
              <a:prstGeom prst="mathMinus">
                <a:avLst/>
              </a:prstGeom>
              <a:grpFill/>
              <a:ln>
                <a:noFill/>
              </a:ln>
            </p:spPr>
            <p:style>
              <a:lnRef idx="1">
                <a:schemeClr val="accent3"/>
              </a:lnRef>
              <a:fillRef idx="2">
                <a:schemeClr val="accent3"/>
              </a:fillRef>
              <a:effectRef idx="1">
                <a:schemeClr val="accent3"/>
              </a:effectRef>
              <a:fontRef idx="minor">
                <a:schemeClr val="dk1"/>
              </a:fontRef>
            </p:style>
            <p:txBody>
              <a:bodyPr rtlCol="0" anchor="ctr"/>
              <a:lstStyle/>
              <a:p>
                <a:pPr algn="ctr"/>
                <a:endParaRPr lang="en-US" dirty="0"/>
              </a:p>
            </p:txBody>
          </p:sp>
          <p:sp>
            <p:nvSpPr>
              <p:cNvPr id="34" name="Minus Sign 33">
                <a:extLst>
                  <a:ext uri="{FF2B5EF4-FFF2-40B4-BE49-F238E27FC236}">
                    <a16:creationId xmlns:a16="http://schemas.microsoft.com/office/drawing/2014/main" id="{1386A97E-52E7-48C0-A209-39DFFDE35A4F}"/>
                  </a:ext>
                </a:extLst>
              </p:cNvPr>
              <p:cNvSpPr/>
              <p:nvPr/>
            </p:nvSpPr>
            <p:spPr>
              <a:xfrm rot="5400000">
                <a:off x="8975618" y="1328907"/>
                <a:ext cx="1469167" cy="925967"/>
              </a:xfrm>
              <a:prstGeom prst="mathMinus">
                <a:avLst/>
              </a:prstGeom>
              <a:grpFill/>
              <a:ln>
                <a:noFill/>
              </a:ln>
            </p:spPr>
            <p:style>
              <a:lnRef idx="1">
                <a:schemeClr val="accent3"/>
              </a:lnRef>
              <a:fillRef idx="2">
                <a:schemeClr val="accent3"/>
              </a:fillRef>
              <a:effectRef idx="1">
                <a:schemeClr val="accent3"/>
              </a:effectRef>
              <a:fontRef idx="minor">
                <a:schemeClr val="dk1"/>
              </a:fontRef>
            </p:style>
            <p:txBody>
              <a:bodyPr rtlCol="0" anchor="ctr"/>
              <a:lstStyle/>
              <a:p>
                <a:pPr algn="ctr"/>
                <a:endParaRPr lang="en-US" dirty="0"/>
              </a:p>
            </p:txBody>
          </p:sp>
        </p:grpSp>
      </p:grpSp>
    </p:spTree>
    <p:extLst>
      <p:ext uri="{BB962C8B-B14F-4D97-AF65-F5344CB8AC3E}">
        <p14:creationId xmlns:p14="http://schemas.microsoft.com/office/powerpoint/2010/main" val="105451041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7">
                                            <p:txEl>
                                              <p:pRg st="1" end="1"/>
                                            </p:txEl>
                                          </p:spTgt>
                                        </p:tgtEl>
                                        <p:attrNameLst>
                                          <p:attrName>style.visibility</p:attrName>
                                        </p:attrNameLst>
                                      </p:cBhvr>
                                      <p:to>
                                        <p:strVal val="visible"/>
                                      </p:to>
                                    </p:set>
                                    <p:animEffect transition="in" filter="fade">
                                      <p:cBhvr>
                                        <p:cTn id="7" dur="500"/>
                                        <p:tgtEl>
                                          <p:spTgt spid="7">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7">
                                            <p:txEl>
                                              <p:pRg st="2" end="2"/>
                                            </p:txEl>
                                          </p:spTgt>
                                        </p:tgtEl>
                                        <p:attrNameLst>
                                          <p:attrName>style.visibility</p:attrName>
                                        </p:attrNameLst>
                                      </p:cBhvr>
                                      <p:to>
                                        <p:strVal val="visible"/>
                                      </p:to>
                                    </p:set>
                                    <p:animEffect transition="in" filter="fade">
                                      <p:cBhvr>
                                        <p:cTn id="12" dur="500"/>
                                        <p:tgtEl>
                                          <p:spTgt spid="7">
                                            <p:txEl>
                                              <p:pRg st="2" end="2"/>
                                            </p:txEl>
                                          </p:spTgt>
                                        </p:tgtEl>
                                      </p:cBhvr>
                                    </p:animEffect>
                                  </p:childTnLst>
                                </p:cTn>
                              </p:par>
                              <p:par>
                                <p:cTn id="13" presetID="10" presetClass="entr" presetSubtype="0" fill="hold" nodeType="withEffect">
                                  <p:stCondLst>
                                    <p:cond delay="0"/>
                                  </p:stCondLst>
                                  <p:childTnLst>
                                    <p:set>
                                      <p:cBhvr>
                                        <p:cTn id="14" dur="1" fill="hold">
                                          <p:stCondLst>
                                            <p:cond delay="0"/>
                                          </p:stCondLst>
                                        </p:cTn>
                                        <p:tgtEl>
                                          <p:spTgt spid="5"/>
                                        </p:tgtEl>
                                        <p:attrNameLst>
                                          <p:attrName>style.visibility</p:attrName>
                                        </p:attrNameLst>
                                      </p:cBhvr>
                                      <p:to>
                                        <p:strVal val="visible"/>
                                      </p:to>
                                    </p:set>
                                    <p:animEffect transition="in" filter="fade">
                                      <p:cBhvr>
                                        <p:cTn id="15"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609599" y="704088"/>
            <a:ext cx="11389895" cy="1143000"/>
          </a:xfrm>
        </p:spPr>
        <p:txBody>
          <a:bodyPr>
            <a:normAutofit/>
          </a:bodyPr>
          <a:lstStyle/>
          <a:p>
            <a:r>
              <a:rPr lang="en-US" dirty="0"/>
              <a:t>Personal Mission</a:t>
            </a:r>
          </a:p>
        </p:txBody>
      </p:sp>
      <p:sp>
        <p:nvSpPr>
          <p:cNvPr id="4" name="TextBox 3">
            <a:extLst>
              <a:ext uri="{FF2B5EF4-FFF2-40B4-BE49-F238E27FC236}">
                <a16:creationId xmlns:a16="http://schemas.microsoft.com/office/drawing/2014/main" id="{79303BFE-D54E-4E38-943E-F3750B92DBF2}"/>
              </a:ext>
            </a:extLst>
          </p:cNvPr>
          <p:cNvSpPr txBox="1"/>
          <p:nvPr/>
        </p:nvSpPr>
        <p:spPr>
          <a:xfrm>
            <a:off x="8780489" y="6611779"/>
            <a:ext cx="3411511" cy="246221"/>
          </a:xfrm>
          <a:prstGeom prst="rect">
            <a:avLst/>
          </a:prstGeom>
          <a:noFill/>
          <a:ln>
            <a:noFill/>
          </a:ln>
        </p:spPr>
        <p:txBody>
          <a:bodyPr wrap="none" rtlCol="0">
            <a:spAutoFit/>
          </a:bodyPr>
          <a:lstStyle/>
          <a:p>
            <a:r>
              <a:rPr lang="en-US" sz="1000" dirty="0"/>
              <a:t>- From </a:t>
            </a:r>
            <a:r>
              <a:rPr lang="en-US" sz="1000" i="1" dirty="0"/>
              <a:t>What Color is Your Parachute?, </a:t>
            </a:r>
            <a:r>
              <a:rPr lang="en-US" sz="1000" dirty="0"/>
              <a:t>Richard N. Bolles</a:t>
            </a:r>
          </a:p>
        </p:txBody>
      </p:sp>
      <p:sp>
        <p:nvSpPr>
          <p:cNvPr id="7" name="Content Placeholder 1">
            <a:extLst>
              <a:ext uri="{FF2B5EF4-FFF2-40B4-BE49-F238E27FC236}">
                <a16:creationId xmlns:a16="http://schemas.microsoft.com/office/drawing/2014/main" id="{3947D00A-0FDA-4BF4-AD63-211A6A1692D6}"/>
              </a:ext>
            </a:extLst>
          </p:cNvPr>
          <p:cNvSpPr>
            <a:spLocks noGrp="1"/>
          </p:cNvSpPr>
          <p:nvPr>
            <p:ph idx="1"/>
          </p:nvPr>
        </p:nvSpPr>
        <p:spPr>
          <a:xfrm>
            <a:off x="609600" y="1935480"/>
            <a:ext cx="11213432" cy="4389120"/>
          </a:xfrm>
        </p:spPr>
        <p:txBody>
          <a:bodyPr>
            <a:normAutofit/>
          </a:bodyPr>
          <a:lstStyle/>
          <a:p>
            <a:pPr algn="ctr"/>
            <a:endParaRPr lang="en-US" dirty="0"/>
          </a:p>
          <a:p>
            <a:pPr marL="0" indent="0" algn="ctr">
              <a:buNone/>
            </a:pPr>
            <a:r>
              <a:rPr lang="en-US" b="1" dirty="0"/>
              <a:t>Third Mission</a:t>
            </a:r>
          </a:p>
          <a:p>
            <a:pPr marL="0" indent="0" algn="ctr">
              <a:buNone/>
            </a:pPr>
            <a:r>
              <a:rPr lang="en-US" sz="2400" dirty="0"/>
              <a:t>To exercise the Talent that you particularly came to Earth to use – your greatest gift, which you most delight to use, in the place(s) or setting(s) that God has caused to appeal to you the most, and for those purposes that God most needs to have done in the world.</a:t>
            </a:r>
          </a:p>
          <a:p>
            <a:pPr marL="0" indent="0" algn="ctr">
              <a:buNone/>
            </a:pPr>
            <a:endParaRPr lang="en-US" dirty="0"/>
          </a:p>
          <a:p>
            <a:pPr lvl="1" algn="ctr"/>
            <a:endParaRPr lang="en-US" dirty="0"/>
          </a:p>
        </p:txBody>
      </p:sp>
      <p:grpSp>
        <p:nvGrpSpPr>
          <p:cNvPr id="2" name="Group 1">
            <a:extLst>
              <a:ext uri="{FF2B5EF4-FFF2-40B4-BE49-F238E27FC236}">
                <a16:creationId xmlns:a16="http://schemas.microsoft.com/office/drawing/2014/main" id="{F0AC9269-D4F2-4422-AF91-80E2C4E43E14}"/>
              </a:ext>
            </a:extLst>
          </p:cNvPr>
          <p:cNvGrpSpPr/>
          <p:nvPr/>
        </p:nvGrpSpPr>
        <p:grpSpPr>
          <a:xfrm>
            <a:off x="5130207" y="4511262"/>
            <a:ext cx="3287812" cy="2214731"/>
            <a:chOff x="5130207" y="4511262"/>
            <a:chExt cx="3287812" cy="2214731"/>
          </a:xfrm>
        </p:grpSpPr>
        <p:pic>
          <p:nvPicPr>
            <p:cNvPr id="9" name="Graphic 8" descr="User">
              <a:extLst>
                <a:ext uri="{FF2B5EF4-FFF2-40B4-BE49-F238E27FC236}">
                  <a16:creationId xmlns:a16="http://schemas.microsoft.com/office/drawing/2014/main" id="{9758CC6F-C2E0-4775-B05F-084E08BA5372}"/>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5130207" y="4531433"/>
              <a:ext cx="2194560" cy="2194560"/>
            </a:xfrm>
            <a:prstGeom prst="rect">
              <a:avLst/>
            </a:prstGeom>
          </p:spPr>
        </p:pic>
        <p:pic>
          <p:nvPicPr>
            <p:cNvPr id="15" name="Graphic 14" descr="Globe">
              <a:extLst>
                <a:ext uri="{FF2B5EF4-FFF2-40B4-BE49-F238E27FC236}">
                  <a16:creationId xmlns:a16="http://schemas.microsoft.com/office/drawing/2014/main" id="{553B6029-A35A-475E-A387-A2E2198B31F7}"/>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6818315" y="4511262"/>
              <a:ext cx="1599704" cy="1599704"/>
            </a:xfrm>
            <a:prstGeom prst="rect">
              <a:avLst/>
            </a:prstGeom>
          </p:spPr>
        </p:pic>
        <p:grpSp>
          <p:nvGrpSpPr>
            <p:cNvPr id="16" name="Group 15">
              <a:extLst>
                <a:ext uri="{FF2B5EF4-FFF2-40B4-BE49-F238E27FC236}">
                  <a16:creationId xmlns:a16="http://schemas.microsoft.com/office/drawing/2014/main" id="{97A66D95-3280-4BDB-90DE-DDBB812D30D8}"/>
                </a:ext>
              </a:extLst>
            </p:cNvPr>
            <p:cNvGrpSpPr/>
            <p:nvPr/>
          </p:nvGrpSpPr>
          <p:grpSpPr>
            <a:xfrm>
              <a:off x="7284591" y="4853914"/>
              <a:ext cx="586801" cy="711256"/>
              <a:chOff x="9104154" y="1057307"/>
              <a:chExt cx="1212093" cy="1469167"/>
            </a:xfrm>
            <a:solidFill>
              <a:schemeClr val="accent1">
                <a:lumMod val="75000"/>
              </a:schemeClr>
            </a:solidFill>
          </p:grpSpPr>
          <p:sp>
            <p:nvSpPr>
              <p:cNvPr id="18" name="Minus Sign 17">
                <a:extLst>
                  <a:ext uri="{FF2B5EF4-FFF2-40B4-BE49-F238E27FC236}">
                    <a16:creationId xmlns:a16="http://schemas.microsoft.com/office/drawing/2014/main" id="{53052A11-AC34-4FE5-9F5A-F0E8C01FB929}"/>
                  </a:ext>
                </a:extLst>
              </p:cNvPr>
              <p:cNvSpPr/>
              <p:nvPr/>
            </p:nvSpPr>
            <p:spPr>
              <a:xfrm>
                <a:off x="9104154" y="1144670"/>
                <a:ext cx="1212093" cy="925967"/>
              </a:xfrm>
              <a:prstGeom prst="mathMinus">
                <a:avLst/>
              </a:prstGeom>
              <a:grpFill/>
              <a:ln>
                <a:noFill/>
              </a:ln>
            </p:spPr>
            <p:style>
              <a:lnRef idx="1">
                <a:schemeClr val="accent3"/>
              </a:lnRef>
              <a:fillRef idx="2">
                <a:schemeClr val="accent3"/>
              </a:fillRef>
              <a:effectRef idx="1">
                <a:schemeClr val="accent3"/>
              </a:effectRef>
              <a:fontRef idx="minor">
                <a:schemeClr val="dk1"/>
              </a:fontRef>
            </p:style>
            <p:txBody>
              <a:bodyPr rtlCol="0" anchor="ctr"/>
              <a:lstStyle/>
              <a:p>
                <a:pPr algn="ctr"/>
                <a:endParaRPr lang="en-US" dirty="0"/>
              </a:p>
            </p:txBody>
          </p:sp>
          <p:sp>
            <p:nvSpPr>
              <p:cNvPr id="20" name="Minus Sign 19">
                <a:extLst>
                  <a:ext uri="{FF2B5EF4-FFF2-40B4-BE49-F238E27FC236}">
                    <a16:creationId xmlns:a16="http://schemas.microsoft.com/office/drawing/2014/main" id="{0A024AE6-6682-4713-80FE-DF99B1C1D0D0}"/>
                  </a:ext>
                </a:extLst>
              </p:cNvPr>
              <p:cNvSpPr/>
              <p:nvPr/>
            </p:nvSpPr>
            <p:spPr>
              <a:xfrm rot="5400000">
                <a:off x="8975618" y="1328907"/>
                <a:ext cx="1469167" cy="925967"/>
              </a:xfrm>
              <a:prstGeom prst="mathMinus">
                <a:avLst/>
              </a:prstGeom>
              <a:grpFill/>
              <a:ln>
                <a:noFill/>
              </a:ln>
            </p:spPr>
            <p:style>
              <a:lnRef idx="1">
                <a:schemeClr val="accent3"/>
              </a:lnRef>
              <a:fillRef idx="2">
                <a:schemeClr val="accent3"/>
              </a:fillRef>
              <a:effectRef idx="1">
                <a:schemeClr val="accent3"/>
              </a:effectRef>
              <a:fontRef idx="minor">
                <a:schemeClr val="dk1"/>
              </a:fontRef>
            </p:style>
            <p:txBody>
              <a:bodyPr rtlCol="0" anchor="ctr"/>
              <a:lstStyle/>
              <a:p>
                <a:pPr algn="ctr"/>
                <a:endParaRPr lang="en-US" dirty="0"/>
              </a:p>
            </p:txBody>
          </p:sp>
        </p:grpSp>
      </p:grpSp>
    </p:spTree>
    <p:extLst>
      <p:ext uri="{BB962C8B-B14F-4D97-AF65-F5344CB8AC3E}">
        <p14:creationId xmlns:p14="http://schemas.microsoft.com/office/powerpoint/2010/main" val="175309799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7">
                                            <p:txEl>
                                              <p:pRg st="1" end="1"/>
                                            </p:txEl>
                                          </p:spTgt>
                                        </p:tgtEl>
                                        <p:attrNameLst>
                                          <p:attrName>style.visibility</p:attrName>
                                        </p:attrNameLst>
                                      </p:cBhvr>
                                      <p:to>
                                        <p:strVal val="visible"/>
                                      </p:to>
                                    </p:set>
                                    <p:animEffect transition="in" filter="fade">
                                      <p:cBhvr>
                                        <p:cTn id="7" dur="500"/>
                                        <p:tgtEl>
                                          <p:spTgt spid="7">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7">
                                            <p:txEl>
                                              <p:pRg st="2" end="2"/>
                                            </p:txEl>
                                          </p:spTgt>
                                        </p:tgtEl>
                                        <p:attrNameLst>
                                          <p:attrName>style.visibility</p:attrName>
                                        </p:attrNameLst>
                                      </p:cBhvr>
                                      <p:to>
                                        <p:strVal val="visible"/>
                                      </p:to>
                                    </p:set>
                                    <p:animEffect transition="in" filter="fade">
                                      <p:cBhvr>
                                        <p:cTn id="12" dur="500"/>
                                        <p:tgtEl>
                                          <p:spTgt spid="7">
                                            <p:txEl>
                                              <p:pRg st="2" end="2"/>
                                            </p:txEl>
                                          </p:spTgt>
                                        </p:tgtEl>
                                      </p:cBhvr>
                                    </p:animEffect>
                                  </p:childTnLst>
                                </p:cTn>
                              </p:par>
                              <p:par>
                                <p:cTn id="13" presetID="10" presetClass="entr" presetSubtype="0" fill="hold" nodeType="withEffect">
                                  <p:stCondLst>
                                    <p:cond delay="0"/>
                                  </p:stCondLst>
                                  <p:childTnLst>
                                    <p:set>
                                      <p:cBhvr>
                                        <p:cTn id="14" dur="1" fill="hold">
                                          <p:stCondLst>
                                            <p:cond delay="0"/>
                                          </p:stCondLst>
                                        </p:cTn>
                                        <p:tgtEl>
                                          <p:spTgt spid="2"/>
                                        </p:tgtEl>
                                        <p:attrNameLst>
                                          <p:attrName>style.visibility</p:attrName>
                                        </p:attrNameLst>
                                      </p:cBhvr>
                                      <p:to>
                                        <p:strVal val="visible"/>
                                      </p:to>
                                    </p:set>
                                    <p:animEffect transition="in" filter="fade">
                                      <p:cBhvr>
                                        <p:cTn id="15"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uiExpand="1" build="p"/>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Presentation on brainstorming">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Century Gothic-Palatino Linotype">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Palatino Linotype" panose="020405020505050303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spDef>
      <a:spPr/>
      <a:bodyPr rtlCol="0" anchor="ctr"/>
      <a:lstStyle>
        <a:defPPr algn="ctr">
          <a:defRPr/>
        </a:defPPr>
      </a:lstStyle>
      <a:style>
        <a:lnRef idx="1">
          <a:schemeClr val="accent3"/>
        </a:lnRef>
        <a:fillRef idx="2">
          <a:schemeClr val="accent3"/>
        </a:fillRef>
        <a:effectRef idx="1">
          <a:schemeClr val="accent3"/>
        </a:effectRef>
        <a:fontRef idx="minor">
          <a:schemeClr val="dk1"/>
        </a:fontRef>
      </a:style>
    </a:spDef>
    <a:lnDef>
      <a:spPr/>
      <a:bodyPr/>
      <a:lstStyle/>
      <a:style>
        <a:lnRef idx="1">
          <a:schemeClr val="accent1"/>
        </a:lnRef>
        <a:fillRef idx="0">
          <a:schemeClr val="accent1"/>
        </a:fillRef>
        <a:effectRef idx="0">
          <a:schemeClr val="accent1"/>
        </a:effectRef>
        <a:fontRef idx="minor">
          <a:schemeClr val="tx1"/>
        </a:fontRef>
      </a:style>
    </a:lnDef>
    <a:txDef>
      <a:spPr>
        <a:noFill/>
        <a:ln>
          <a:solidFill>
            <a:schemeClr val="bg2"/>
          </a:solidFill>
        </a:ln>
      </a:spPr>
      <a:bodyPr wrap="none" rtlCol="0">
        <a:spAutoFit/>
      </a:bodyPr>
      <a:lstStyle>
        <a:defPPr>
          <a:defRPr dirty="0" err="1" smtClean="0"/>
        </a:defPPr>
      </a:lstStyle>
    </a:txDef>
  </a:objectDefaults>
  <a:extraClrSchemeLst/>
  <a:extLst>
    <a:ext uri="{05A4C25C-085E-4340-85A3-A5531E510DB2}">
      <thm15:themeFamily xmlns:thm15="http://schemas.microsoft.com/office/thememl/2012/main" name="Business brainstorming presentation.potx" id="{DE77CA07-3D7A-4CF2-AF02-587F794CB3CB}" vid="{13C2A94F-C0A1-4622-B71C-29A3B00D5E0B}"/>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Business brainstorming presentation</Template>
  <TotalTime>751</TotalTime>
  <Words>868</Words>
  <Application>Microsoft Office PowerPoint</Application>
  <PresentationFormat>Widescreen</PresentationFormat>
  <Paragraphs>78</Paragraphs>
  <Slides>13</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13</vt:i4>
      </vt:variant>
    </vt:vector>
  </HeadingPairs>
  <TitlesOfParts>
    <vt:vector size="18" baseType="lpstr">
      <vt:lpstr>Calibri</vt:lpstr>
      <vt:lpstr>Century Gothic</vt:lpstr>
      <vt:lpstr>Palatino Linotype</vt:lpstr>
      <vt:lpstr>Wingdings 2</vt:lpstr>
      <vt:lpstr>Presentation on brainstorming</vt:lpstr>
      <vt:lpstr>Personal Mission</vt:lpstr>
      <vt:lpstr>Personal Mission</vt:lpstr>
      <vt:lpstr>Personal Mission</vt:lpstr>
      <vt:lpstr>Personal Mission</vt:lpstr>
      <vt:lpstr>Personal Mission</vt:lpstr>
      <vt:lpstr>Personal Mission</vt:lpstr>
      <vt:lpstr>Personal Mission</vt:lpstr>
      <vt:lpstr>Personal Mission</vt:lpstr>
      <vt:lpstr>Personal Mission</vt:lpstr>
      <vt:lpstr>Personal Mission</vt:lpstr>
      <vt:lpstr>Personal Mission</vt:lpstr>
      <vt:lpstr>Personal Mission</vt:lpstr>
      <vt:lpstr>Personal Mission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CLI Week 2 Lecture 3 Personal Mission</dc:title>
  <dc:creator>Daniels, Carlo (RDV Corp - Foundations)</dc:creator>
  <cp:lastModifiedBy>Daniels, Carlo (RDV Corp - Foundations)</cp:lastModifiedBy>
  <cp:revision>65</cp:revision>
  <dcterms:created xsi:type="dcterms:W3CDTF">2018-09-06T18:10:03Z</dcterms:created>
  <dcterms:modified xsi:type="dcterms:W3CDTF">2018-09-27T21:21:34Z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0x010100AA3F7D94069FF64A86F7DFF56D60E3BE</vt:lpwstr>
  </property>
  <property fmtid="{D5CDD505-2E9C-101B-9397-08002B2CF9AE}" pid="3" name="Order">
    <vt:r8>74069100</vt:r8>
  </property>
  <property fmtid="{D5CDD505-2E9C-101B-9397-08002B2CF9AE}" pid="4" name="HiddenCategoryTags">
    <vt:lpwstr/>
  </property>
  <property fmtid="{D5CDD505-2E9C-101B-9397-08002B2CF9AE}" pid="5" name="InternalTags">
    <vt:lpwstr/>
  </property>
  <property fmtid="{D5CDD505-2E9C-101B-9397-08002B2CF9AE}" pid="6" name="FeatureTags">
    <vt:lpwstr/>
  </property>
  <property fmtid="{D5CDD505-2E9C-101B-9397-08002B2CF9AE}" pid="7" name="LocalizationTags">
    <vt:lpwstr/>
  </property>
  <property fmtid="{D5CDD505-2E9C-101B-9397-08002B2CF9AE}" pid="8" name="CategoryTags">
    <vt:lpwstr/>
  </property>
  <property fmtid="{D5CDD505-2E9C-101B-9397-08002B2CF9AE}" pid="9" name="Applications">
    <vt:lpwstr/>
  </property>
  <property fmtid="{D5CDD505-2E9C-101B-9397-08002B2CF9AE}" pid="10" name="CampaignTags">
    <vt:lpwstr/>
  </property>
  <property fmtid="{D5CDD505-2E9C-101B-9397-08002B2CF9AE}" pid="11" name="ScenarioTags">
    <vt:lpwstr/>
  </property>
</Properties>
</file>