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57" r:id="rId3"/>
    <p:sldId id="264" r:id="rId4"/>
    <p:sldId id="265" r:id="rId5"/>
    <p:sldId id="267" r:id="rId6"/>
    <p:sldId id="269" r:id="rId7"/>
    <p:sldId id="266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2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dirty="0" smtClean="0"/>
              <a:t>The Wedding </a:t>
            </a:r>
            <a:r>
              <a:rPr lang="en-US" sz="4400" dirty="0" smtClean="0"/>
              <a:t>Program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own Wedding Canon 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Determine what you are comfortable with first.</a:t>
            </a:r>
          </a:p>
          <a:p>
            <a:pPr>
              <a:buNone/>
            </a:pPr>
            <a:r>
              <a:rPr lang="en-US" dirty="0" smtClean="0"/>
              <a:t>Sample PDF of </a:t>
            </a:r>
            <a:r>
              <a:rPr lang="en-US" dirty="0"/>
              <a:t>w</a:t>
            </a:r>
            <a:r>
              <a:rPr lang="en-US" dirty="0" smtClean="0"/>
              <a:t>hat I use.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Hold a </a:t>
            </a:r>
            <a:r>
              <a:rPr lang="en-US" dirty="0"/>
              <a:t>m</a:t>
            </a:r>
            <a:r>
              <a:rPr lang="en-US" dirty="0" smtClean="0"/>
              <a:t>eeting at least two months in advance if possible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Agenda:</a:t>
            </a:r>
          </a:p>
          <a:p>
            <a:pPr marL="514350" indent="-514350">
              <a:buAutoNum type="arabicPeriod"/>
            </a:pPr>
            <a:r>
              <a:rPr lang="en-US" dirty="0" smtClean="0"/>
              <a:t>Share the outline and content of what you are comfortable doing first.</a:t>
            </a:r>
          </a:p>
          <a:p>
            <a:pPr marL="514350" indent="-514350">
              <a:buAutoNum type="arabicPeriod"/>
            </a:pPr>
            <a:r>
              <a:rPr lang="en-US" dirty="0" smtClean="0"/>
              <a:t>Ask if there are any changes that they can perceive.</a:t>
            </a:r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the Details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Fact Questions:</a:t>
            </a:r>
          </a:p>
          <a:p>
            <a:pPr>
              <a:buNone/>
            </a:pPr>
            <a:r>
              <a:rPr lang="en-US" dirty="0" smtClean="0"/>
              <a:t>How many people are standing up?</a:t>
            </a:r>
          </a:p>
          <a:p>
            <a:pPr>
              <a:buNone/>
            </a:pPr>
            <a:r>
              <a:rPr lang="en-US" dirty="0" smtClean="0"/>
              <a:t>Do parents all get along? Will they sit together?</a:t>
            </a:r>
          </a:p>
          <a:p>
            <a:pPr>
              <a:buNone/>
            </a:pPr>
            <a:r>
              <a:rPr lang="en-US" dirty="0" smtClean="0"/>
              <a:t>What type of feel does the couple want? Traditional, contemporary? </a:t>
            </a:r>
          </a:p>
          <a:p>
            <a:pPr>
              <a:buNone/>
            </a:pPr>
            <a:r>
              <a:rPr lang="en-US" dirty="0" smtClean="0"/>
              <a:t>What time and why? </a:t>
            </a:r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the Details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Fact Questions:</a:t>
            </a:r>
          </a:p>
          <a:p>
            <a:pPr>
              <a:buNone/>
            </a:pPr>
            <a:r>
              <a:rPr lang="en-US" dirty="0" smtClean="0"/>
              <a:t>What about family volunteers doing a reading or other part in the ceremony?</a:t>
            </a:r>
          </a:p>
          <a:p>
            <a:pPr>
              <a:buNone/>
            </a:pPr>
            <a:r>
              <a:rPr lang="en-US" dirty="0" smtClean="0"/>
              <a:t>What about a solo? </a:t>
            </a:r>
          </a:p>
          <a:p>
            <a:pPr>
              <a:buNone/>
            </a:pPr>
            <a:r>
              <a:rPr lang="en-US" dirty="0" smtClean="0"/>
              <a:t>What about Musicians verses canned music?</a:t>
            </a:r>
          </a:p>
          <a:p>
            <a:pPr>
              <a:buNone/>
            </a:pPr>
            <a:r>
              <a:rPr lang="en-US" dirty="0" smtClean="0"/>
              <a:t>What about video tape or photos?</a:t>
            </a:r>
          </a:p>
        </p:txBody>
      </p:sp>
    </p:spTree>
    <p:extLst>
      <p:ext uri="{BB962C8B-B14F-4D97-AF65-F5344CB8AC3E}">
        <p14:creationId xmlns:p14="http://schemas.microsoft.com/office/powerpoint/2010/main" val="1725085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the Details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Fact Questions:</a:t>
            </a:r>
          </a:p>
          <a:p>
            <a:pPr>
              <a:buNone/>
            </a:pPr>
            <a:r>
              <a:rPr lang="en-US" dirty="0" smtClean="0"/>
              <a:t>What are the exact pronunciations of the names?</a:t>
            </a:r>
          </a:p>
          <a:p>
            <a:pPr>
              <a:buNone/>
            </a:pPr>
            <a:r>
              <a:rPr lang="en-US" dirty="0" smtClean="0"/>
              <a:t>Are their any health issues that effect the ceremony for anyone?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8495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Pastoral Care Issues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Grief Issues that may have to be addressed:</a:t>
            </a:r>
          </a:p>
          <a:p>
            <a:pPr>
              <a:buNone/>
            </a:pPr>
            <a:r>
              <a:rPr lang="en-US" dirty="0" smtClean="0"/>
              <a:t>Expectation issues</a:t>
            </a:r>
          </a:p>
          <a:p>
            <a:pPr>
              <a:buNone/>
            </a:pPr>
            <a:r>
              <a:rPr lang="en-US" dirty="0" smtClean="0"/>
              <a:t>Any other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Issues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Favorite Verse</a:t>
            </a:r>
          </a:p>
          <a:p>
            <a:pPr>
              <a:buNone/>
            </a:pPr>
            <a:r>
              <a:rPr lang="en-US" dirty="0" smtClean="0"/>
              <a:t>Message Length (10 Minutes)</a:t>
            </a:r>
          </a:p>
          <a:p>
            <a:pPr>
              <a:buNone/>
            </a:pPr>
            <a:r>
              <a:rPr lang="en-US" dirty="0" smtClean="0"/>
              <a:t>Look for an Angle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608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1684</TotalTime>
  <Words>201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cli_pp_template</vt:lpstr>
      <vt:lpstr>The Wedding Program</vt:lpstr>
      <vt:lpstr>Your own Wedding Canon </vt:lpstr>
      <vt:lpstr>Hold a meeting at least two months in advance if possible</vt:lpstr>
      <vt:lpstr>Get the Details</vt:lpstr>
      <vt:lpstr>Get the Details</vt:lpstr>
      <vt:lpstr>Get the Details</vt:lpstr>
      <vt:lpstr>Pastoral Care Issues</vt:lpstr>
      <vt:lpstr>Message Issues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Jerry Lorenz</cp:lastModifiedBy>
  <cp:revision>26</cp:revision>
  <dcterms:created xsi:type="dcterms:W3CDTF">2011-01-08T19:04:41Z</dcterms:created>
  <dcterms:modified xsi:type="dcterms:W3CDTF">2011-09-19T18:35:59Z</dcterms:modified>
</cp:coreProperties>
</file>