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7" r:id="rId2"/>
    <p:sldId id="261" r:id="rId3"/>
    <p:sldId id="258" r:id="rId4"/>
    <p:sldId id="262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4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AA62-BBBC-45A6-AE18-1DD6E68C97B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58082-3920-4421-956C-9005E2704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E204F-D7C4-4976-B94B-0C3BFF49604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97E9-9D6C-4B06-B874-7072DBA0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2852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29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Presenting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1001" y="3657600"/>
            <a:ext cx="1985544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Create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Vocal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Variety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229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human brain can process</a:t>
            </a:r>
          </a:p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faster than we can speak them.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pic>
        <p:nvPicPr>
          <p:cNvPr id="2457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14600"/>
            <a:ext cx="619125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(Volume) 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pic>
        <p:nvPicPr>
          <p:cNvPr id="266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2712626"/>
            <a:ext cx="5143499" cy="4145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60987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Heard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Minimize noise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Minimize distance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Reach the back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Adapt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739305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Heard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Effective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Vary volume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Emphasize key words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Finish sentences strong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Finish loud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do all things through Him who gives me strength.</a:t>
            </a:r>
          </a:p>
          <a:p>
            <a:r>
              <a:rPr lang="en-US" sz="5400" dirty="0" smtClean="0"/>
              <a:t>	-Philippians 4:13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(Volume)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Pause 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934200" cy="693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6316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Pause to build suspense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Pause to allow reflection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228600"/>
            <a:ext cx="8818876" cy="6621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-1"/>
            <a:ext cx="6858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657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08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Fast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599"/>
            <a:ext cx="9144000" cy="2908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52601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i="1" dirty="0"/>
              <a:t>sorrymyemaillookslikethisbutmycomputerfelloutofmyflightbagandmyspacebarbroke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994322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Marian Rich—Voice teacher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a paragraph </a:t>
            </a:r>
          </a:p>
          <a:p>
            <a:pPr lvl="1"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with breaks </a:t>
            </a:r>
          </a:p>
          <a:p>
            <a:pPr lvl="1"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Whisper </a:t>
            </a:r>
          </a:p>
          <a:p>
            <a:pPr lvl="1"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back and read at a good pace</a:t>
            </a:r>
          </a:p>
          <a:p>
            <a:pPr lvl="1">
              <a:buFontTx/>
              <a:buChar char="-"/>
            </a:pP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words per minute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384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talk too fast….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Fast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Slow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8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09600"/>
            <a:ext cx="5105397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12082</TotalTime>
  <Words>105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4</cp:revision>
  <dcterms:created xsi:type="dcterms:W3CDTF">2019-09-26T00:53:15Z</dcterms:created>
  <dcterms:modified xsi:type="dcterms:W3CDTF">2019-10-28T14:10:47Z</dcterms:modified>
</cp:coreProperties>
</file>