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7" r:id="rId2"/>
    <p:sldId id="261" r:id="rId3"/>
    <p:sldId id="258" r:id="rId4"/>
    <p:sldId id="262" r:id="rId5"/>
    <p:sldId id="260" r:id="rId6"/>
    <p:sldId id="259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1" r:id="rId15"/>
    <p:sldId id="274" r:id="rId16"/>
    <p:sldId id="272" r:id="rId17"/>
    <p:sldId id="270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6AA62-BBBC-45A6-AE18-1DD6E68C97B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E58082-3920-4421-956C-9005E2704B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204F-D7C4-4976-B94B-0C3BFF49604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97E9-9D6C-4B06-B874-7072DBA05E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204F-D7C4-4976-B94B-0C3BFF49604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97E9-9D6C-4B06-B874-7072DBA05E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204F-D7C4-4976-B94B-0C3BFF49604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97E9-9D6C-4B06-B874-7072DBA05E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204F-D7C4-4976-B94B-0C3BFF49604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97E9-9D6C-4B06-B874-7072DBA05E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204F-D7C4-4976-B94B-0C3BFF49604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97E9-9D6C-4B06-B874-7072DBA05E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204F-D7C4-4976-B94B-0C3BFF49604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97E9-9D6C-4B06-B874-7072DBA05E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204F-D7C4-4976-B94B-0C3BFF49604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97E9-9D6C-4B06-B874-7072DBA05E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204F-D7C4-4976-B94B-0C3BFF49604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97E9-9D6C-4B06-B874-7072DBA05E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204F-D7C4-4976-B94B-0C3BFF49604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97E9-9D6C-4B06-B874-7072DBA05E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204F-D7C4-4976-B94B-0C3BFF49604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97E9-9D6C-4B06-B874-7072DBA05E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204F-D7C4-4976-B94B-0C3BFF49604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97E9-9D6C-4B06-B874-7072DBA05E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E204F-D7C4-4976-B94B-0C3BFF49604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897E9-9D6C-4B06-B874-7072DBA05E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733800"/>
            <a:ext cx="285219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29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Presenting 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Sermon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61001" y="3657600"/>
            <a:ext cx="1985544" cy="230832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Create 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Vocal 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Variety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143000"/>
            <a:ext cx="82296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human brain can process</a:t>
            </a:r>
          </a:p>
          <a:p>
            <a:r>
              <a:rPr lang="en-US" sz="4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words 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faster than we can speak them.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685800"/>
            <a:ext cx="7696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Pace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Pitch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  <p:pic>
        <p:nvPicPr>
          <p:cNvPr id="24578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514600"/>
            <a:ext cx="6191250" cy="3467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7696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Pace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Pitch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(Volume) 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  <p:pic>
        <p:nvPicPr>
          <p:cNvPr id="2662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599" y="2712626"/>
            <a:ext cx="5143499" cy="41453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6098721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Heard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Minimize noise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Minimize distance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Reach the back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Adapt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381000"/>
            <a:ext cx="7393050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Heard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Effective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Vary volume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Emphasize key words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Finish sentences strong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Finish loud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447800"/>
            <a:ext cx="7696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do all things through Him who gives me strength.</a:t>
            </a:r>
          </a:p>
          <a:p>
            <a:r>
              <a:rPr lang="en-US" sz="5400" dirty="0" smtClean="0"/>
              <a:t>	-Philippians 4:13</a:t>
            </a:r>
            <a:endParaRPr lang="en-US" sz="5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09600"/>
            <a:ext cx="7696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Pace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Pitch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(Volume)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Pause 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0"/>
            <a:ext cx="6934200" cy="6934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143000"/>
            <a:ext cx="63161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Pause to build suspense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Pause to allow reflection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1" y="228600"/>
            <a:ext cx="8818876" cy="66210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-1"/>
            <a:ext cx="6858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9144000" cy="66572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685800"/>
            <a:ext cx="7086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Pace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 Fast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434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514599"/>
            <a:ext cx="9144000" cy="29086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752601"/>
            <a:ext cx="8686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i="1" dirty="0"/>
              <a:t>sorrymyemaillookslikethisbutmycomputerfelloutofmyflightbagandmyspacebarbroke</a:t>
            </a:r>
            <a:endParaRPr lang="en-US" sz="5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994322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Marian Rich—Voice teacher</a:t>
            </a:r>
          </a:p>
          <a:p>
            <a:pPr lvl="1"/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FontTx/>
              <a:buChar char="-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 a paragraph </a:t>
            </a:r>
          </a:p>
          <a:p>
            <a:pPr lvl="1">
              <a:buFontTx/>
              <a:buChar char="-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Read with breaks </a:t>
            </a:r>
          </a:p>
          <a:p>
            <a:pPr lvl="1">
              <a:buFontTx/>
              <a:buChar char="-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Whisper </a:t>
            </a:r>
          </a:p>
          <a:p>
            <a:pPr lvl="1">
              <a:buFontTx/>
              <a:buChar char="-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 back and read at a good pace</a:t>
            </a:r>
          </a:p>
          <a:p>
            <a:pPr lvl="1">
              <a:buFontTx/>
              <a:buChar char="-"/>
            </a:pP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buFontTx/>
              <a:buChar char="-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150 words per minute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990600"/>
            <a:ext cx="73841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Those who talk too fast….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685800"/>
            <a:ext cx="7696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Pace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 Fast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 Slow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1508" name="Picture 4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609600"/>
            <a:ext cx="5105397" cy="510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12082</TotalTime>
  <Words>105</Words>
  <Application>Microsoft Office PowerPoint</Application>
  <PresentationFormat>On-screen Show (4:3)</PresentationFormat>
  <Paragraphs>56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4</cp:revision>
  <dcterms:created xsi:type="dcterms:W3CDTF">2019-09-26T00:53:15Z</dcterms:created>
  <dcterms:modified xsi:type="dcterms:W3CDTF">2019-10-28T14:10:47Z</dcterms:modified>
</cp:coreProperties>
</file>