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62" r:id="rId4"/>
    <p:sldId id="261" r:id="rId5"/>
    <p:sldId id="260" r:id="rId6"/>
    <p:sldId id="263" r:id="rId7"/>
    <p:sldId id="268" r:id="rId8"/>
    <p:sldId id="267" r:id="rId9"/>
    <p:sldId id="266" r:id="rId10"/>
    <p:sldId id="265" r:id="rId11"/>
    <p:sldId id="264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215" autoAdjust="0"/>
  </p:normalViewPr>
  <p:slideViewPr>
    <p:cSldViewPr snapToGrid="0">
      <p:cViewPr varScale="1">
        <p:scale>
          <a:sx n="107" d="100"/>
          <a:sy n="107" d="100"/>
        </p:scale>
        <p:origin x="714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73127-D939-4AC0-AB03-D5BE2F52F1AC}" type="datetimeFigureOut">
              <a:rPr lang="uk-UA" smtClean="0"/>
              <a:t>16.11.2021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6A120-2E4D-4A85-8F14-00279EB4CA6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1466134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73127-D939-4AC0-AB03-D5BE2F52F1AC}" type="datetimeFigureOut">
              <a:rPr lang="uk-UA" smtClean="0"/>
              <a:t>16.11.2021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6A120-2E4D-4A85-8F14-00279EB4CA6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1361221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73127-D939-4AC0-AB03-D5BE2F52F1AC}" type="datetimeFigureOut">
              <a:rPr lang="uk-UA" smtClean="0"/>
              <a:t>16.11.2021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6A120-2E4D-4A85-8F14-00279EB4CA6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4165415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73127-D939-4AC0-AB03-D5BE2F52F1AC}" type="datetimeFigureOut">
              <a:rPr lang="uk-UA" smtClean="0"/>
              <a:t>16.11.2021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6A120-2E4D-4A85-8F14-00279EB4CA63}" type="slidenum">
              <a:rPr lang="uk-UA" smtClean="0"/>
              <a:t>‹#›</a:t>
            </a:fld>
            <a:endParaRPr lang="uk-UA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0303386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73127-D939-4AC0-AB03-D5BE2F52F1AC}" type="datetimeFigureOut">
              <a:rPr lang="uk-UA" smtClean="0"/>
              <a:t>16.11.2021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6A120-2E4D-4A85-8F14-00279EB4CA6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95801226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73127-D939-4AC0-AB03-D5BE2F52F1AC}" type="datetimeFigureOut">
              <a:rPr lang="uk-UA" smtClean="0"/>
              <a:t>16.11.2021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6A120-2E4D-4A85-8F14-00279EB4CA6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90166713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73127-D939-4AC0-AB03-D5BE2F52F1AC}" type="datetimeFigureOut">
              <a:rPr lang="uk-UA" smtClean="0"/>
              <a:t>16.11.2021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6A120-2E4D-4A85-8F14-00279EB4CA6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69641142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73127-D939-4AC0-AB03-D5BE2F52F1AC}" type="datetimeFigureOut">
              <a:rPr lang="uk-UA" smtClean="0"/>
              <a:t>16.11.2021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6A120-2E4D-4A85-8F14-00279EB4CA6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17115591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73127-D939-4AC0-AB03-D5BE2F52F1AC}" type="datetimeFigureOut">
              <a:rPr lang="uk-UA" smtClean="0"/>
              <a:t>16.11.2021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6A120-2E4D-4A85-8F14-00279EB4CA6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7345589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73127-D939-4AC0-AB03-D5BE2F52F1AC}" type="datetimeFigureOut">
              <a:rPr lang="uk-UA" smtClean="0"/>
              <a:t>16.11.2021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6A120-2E4D-4A85-8F14-00279EB4CA6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833749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73127-D939-4AC0-AB03-D5BE2F52F1AC}" type="datetimeFigureOut">
              <a:rPr lang="uk-UA" smtClean="0"/>
              <a:t>16.11.2021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6A120-2E4D-4A85-8F14-00279EB4CA6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8940137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73127-D939-4AC0-AB03-D5BE2F52F1AC}" type="datetimeFigureOut">
              <a:rPr lang="uk-UA" smtClean="0"/>
              <a:t>16.11.2021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6A120-2E4D-4A85-8F14-00279EB4CA6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9820626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73127-D939-4AC0-AB03-D5BE2F52F1AC}" type="datetimeFigureOut">
              <a:rPr lang="uk-UA" smtClean="0"/>
              <a:t>16.11.2021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6A120-2E4D-4A85-8F14-00279EB4CA6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8299163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73127-D939-4AC0-AB03-D5BE2F52F1AC}" type="datetimeFigureOut">
              <a:rPr lang="uk-UA" smtClean="0"/>
              <a:t>16.11.2021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6A120-2E4D-4A85-8F14-00279EB4CA6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9645212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73127-D939-4AC0-AB03-D5BE2F52F1AC}" type="datetimeFigureOut">
              <a:rPr lang="uk-UA" smtClean="0"/>
              <a:t>16.11.2021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6A120-2E4D-4A85-8F14-00279EB4CA6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679575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73127-D939-4AC0-AB03-D5BE2F52F1AC}" type="datetimeFigureOut">
              <a:rPr lang="uk-UA" smtClean="0"/>
              <a:t>16.11.2021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6A120-2E4D-4A85-8F14-00279EB4CA6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2864629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73127-D939-4AC0-AB03-D5BE2F52F1AC}" type="datetimeFigureOut">
              <a:rPr lang="uk-UA" smtClean="0"/>
              <a:t>16.11.2021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6A120-2E4D-4A85-8F14-00279EB4CA6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5590886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8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8EB73127-D939-4AC0-AB03-D5BE2F52F1AC}" type="datetimeFigureOut">
              <a:rPr lang="uk-UA" smtClean="0"/>
              <a:t>16.11.2021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B36A120-2E4D-4A85-8F14-00279EB4CA6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4375626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51012" y="148823"/>
            <a:ext cx="8689976" cy="2509213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66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Богослов’я</a:t>
            </a:r>
            <a:r>
              <a:rPr lang="uk-UA" sz="6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66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1</a:t>
            </a:r>
            <a:endParaRPr lang="uk-UA" sz="66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02400" y="2743200"/>
            <a:ext cx="10387200" cy="1371599"/>
          </a:xfrm>
        </p:spPr>
        <p:txBody>
          <a:bodyPr>
            <a:normAutofit fontScale="25000" lnSpcReduction="20000"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128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Інститут християнських лідерів</a:t>
            </a:r>
          </a:p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128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Професор Сергій </a:t>
            </a:r>
            <a:r>
              <a:rPr lang="uk-UA" sz="12800" b="1" dirty="0" err="1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Перевишко</a:t>
            </a:r>
            <a:endParaRPr lang="uk-UA" sz="12800" b="1" dirty="0">
              <a:solidFill>
                <a:schemeClr val="tx1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128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Серпень 2019 2.2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5291248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19954" y="185011"/>
            <a:ext cx="11106929" cy="159617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4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Біблія про свою </a:t>
            </a:r>
            <a:r>
              <a:rPr lang="uk-UA" sz="4800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богонатхненність</a:t>
            </a:r>
            <a:endParaRPr lang="uk-UA" sz="4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403410" y="2013034"/>
            <a:ext cx="5800165" cy="4480660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spcAft>
                <a:spcPts val="1000"/>
              </a:spcAft>
              <a:buNone/>
            </a:pPr>
            <a:r>
              <a:rPr lang="uk-UA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Погляд Павла на Біблію</a:t>
            </a:r>
            <a:endParaRPr lang="uk-UA" sz="24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uk-UA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1 Тимофія 5:18</a:t>
            </a:r>
            <a:endParaRPr lang="uk-UA" sz="24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uk-UA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2 Тимофія 3:16</a:t>
            </a:r>
            <a:endParaRPr lang="uk-UA" sz="24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Aft>
                <a:spcPts val="1000"/>
              </a:spcAft>
              <a:buNone/>
            </a:pPr>
            <a:r>
              <a:rPr lang="uk-UA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Погляд Петра на Писання</a:t>
            </a:r>
            <a:endParaRPr lang="uk-UA" sz="24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uk-UA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2 Петра 1:21</a:t>
            </a:r>
            <a:endParaRPr lang="uk-UA" sz="24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19A5D6D4-18B5-4C63-9A00-B1553AE1D07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76943" y="2192329"/>
            <a:ext cx="5149940" cy="33617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4697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19954" y="185011"/>
            <a:ext cx="11106929" cy="159617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4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Біблія про свою </a:t>
            </a:r>
            <a:r>
              <a:rPr lang="uk-UA" sz="4800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богонатхненність</a:t>
            </a:r>
            <a:endParaRPr lang="uk-UA" sz="4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403410" y="2013034"/>
            <a:ext cx="5800165" cy="4480660"/>
          </a:xfrm>
        </p:spPr>
        <p:txBody>
          <a:bodyPr>
            <a:normAutofit lnSpcReduction="10000"/>
          </a:bodyPr>
          <a:lstStyle/>
          <a:p>
            <a:pPr marL="0" indent="0" algn="just">
              <a:lnSpc>
                <a:spcPct val="150000"/>
              </a:lnSpc>
              <a:spcAft>
                <a:spcPts val="1000"/>
              </a:spcAft>
              <a:buNone/>
            </a:pPr>
            <a:r>
              <a:rPr lang="uk-UA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Погляд Павла на Біблію</a:t>
            </a:r>
            <a:endParaRPr lang="uk-UA" sz="24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uk-UA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1 Тимофія 5:18</a:t>
            </a:r>
            <a:endParaRPr lang="uk-UA" sz="24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uk-UA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2 Тимофія 3:16</a:t>
            </a:r>
            <a:endParaRPr lang="uk-UA" sz="24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Aft>
                <a:spcPts val="1000"/>
              </a:spcAft>
              <a:buNone/>
            </a:pPr>
            <a:r>
              <a:rPr lang="uk-UA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Погляд Петра на Писання</a:t>
            </a:r>
            <a:endParaRPr lang="uk-UA" sz="24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uk-UA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2 Петра 1:21</a:t>
            </a:r>
            <a:endParaRPr lang="uk-UA" sz="24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uk-UA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2 Петра 3:15-16</a:t>
            </a:r>
            <a:endParaRPr lang="uk-UA" sz="24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19A5D6D4-18B5-4C63-9A00-B1553AE1D07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76943" y="2192329"/>
            <a:ext cx="5149940" cy="33617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53641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19954" y="143436"/>
            <a:ext cx="11106929" cy="159617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4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Безпомилковість Писання</a:t>
            </a:r>
            <a:endParaRPr lang="uk-UA" sz="115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367551" y="1959245"/>
            <a:ext cx="5800165" cy="448066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en-US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Charles Ryrie</a:t>
            </a:r>
            <a:r>
              <a:rPr lang="uk-UA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: «Словесне, повне, безпомилкове, непогрішиме, необмежене натхнення».</a:t>
            </a:r>
            <a:endParaRPr lang="uk-UA" sz="24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19A5D6D4-18B5-4C63-9A00-B1553AE1D07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76943" y="2192329"/>
            <a:ext cx="5149940" cy="33617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89749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19954" y="143436"/>
            <a:ext cx="11106929" cy="159617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4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Безпомилковість Писання</a:t>
            </a:r>
            <a:endParaRPr lang="uk-UA" sz="115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367551" y="1959245"/>
            <a:ext cx="5800165" cy="448066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en-US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E</a:t>
            </a:r>
            <a:r>
              <a:rPr lang="uk-UA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. </a:t>
            </a:r>
            <a:r>
              <a:rPr lang="en-US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J</a:t>
            </a:r>
            <a:r>
              <a:rPr lang="uk-UA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. </a:t>
            </a:r>
            <a:r>
              <a:rPr lang="en-US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Young</a:t>
            </a:r>
            <a:r>
              <a:rPr lang="uk-UA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: «Це значить, що Писання вільні від помилок та позбавлені схильності до помилок і нездатні містити помилки. У всьому своєму вченні вони ідеально узгоджуються з істиною».</a:t>
            </a:r>
            <a:endParaRPr lang="uk-UA" sz="24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19A5D6D4-18B5-4C63-9A00-B1553AE1D07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76943" y="2192329"/>
            <a:ext cx="5149940" cy="33617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827787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19954" y="143436"/>
            <a:ext cx="11106929" cy="159617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4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Безпомилковість Писання</a:t>
            </a:r>
            <a:endParaRPr lang="uk-UA" sz="115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367551" y="1959245"/>
            <a:ext cx="5800165" cy="448066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en-US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Ryrie</a:t>
            </a:r>
            <a:r>
              <a:rPr lang="uk-UA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: «Бог істинний, Римлян 3:4, Біблія </a:t>
            </a:r>
            <a:r>
              <a:rPr lang="uk-UA" sz="2400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богонатхненна</a:t>
            </a:r>
            <a:r>
              <a:rPr lang="uk-UA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(дослівно </a:t>
            </a:r>
            <a:r>
              <a:rPr lang="uk-UA" sz="2400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видихнута</a:t>
            </a:r>
            <a:r>
              <a:rPr lang="uk-UA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Богом), 2 Тимофія 3:16, отже, Писання безпомилкові, оскільки є диханням Божим».</a:t>
            </a:r>
            <a:endParaRPr lang="uk-UA" sz="24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19A5D6D4-18B5-4C63-9A00-B1553AE1D07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76943" y="2192329"/>
            <a:ext cx="5149940" cy="33617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277025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19954" y="143436"/>
            <a:ext cx="11106929" cy="159617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4800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Чикагське</a:t>
            </a:r>
            <a:r>
              <a:rPr lang="uk-UA" sz="4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твердження віри</a:t>
            </a:r>
            <a:endParaRPr lang="uk-UA" sz="4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367551" y="1959245"/>
            <a:ext cx="5800165" cy="448066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Бог, Який є істина і Який прорікає тільки істину, надихнув Святе Писання для того, щоб явити Себе занепалому людству в Ісусі Христі в якості Творця, </a:t>
            </a:r>
            <a:r>
              <a:rPr lang="uk-UA" sz="2400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Викупителя</a:t>
            </a:r>
            <a:r>
              <a:rPr lang="uk-UA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та Судді. Святе Писання – це свідчення Бога про Самого Себе.</a:t>
            </a:r>
            <a:endParaRPr lang="uk-UA" sz="24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19A5D6D4-18B5-4C63-9A00-B1553AE1D07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76943" y="2192329"/>
            <a:ext cx="5149940" cy="33617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00499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19954" y="143436"/>
            <a:ext cx="11106929" cy="159617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4800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Чикагське</a:t>
            </a:r>
            <a:r>
              <a:rPr lang="uk-UA" sz="4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твердження віри</a:t>
            </a:r>
            <a:endParaRPr lang="uk-UA" sz="4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367551" y="1959245"/>
            <a:ext cx="5800165" cy="4480660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Святе Писання, будучи Божим словом, написане людьми, яких підготував та контролював Святий Дух, є безпомилковим божественним авторитетом у всіх питаннях, що порушуються у ньому; варто вірити всім його твердженням як Божим повчанням; коритися всім вимогам як Божим велінням; приймати всі обіцянки, як Божі обіцянки.</a:t>
            </a:r>
            <a:endParaRPr lang="uk-UA" sz="24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19A5D6D4-18B5-4C63-9A00-B1553AE1D07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76943" y="2192329"/>
            <a:ext cx="5149940" cy="33617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278248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19954" y="143436"/>
            <a:ext cx="11106929" cy="159617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4800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Чикагське</a:t>
            </a:r>
            <a:r>
              <a:rPr lang="uk-UA" sz="4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твердження віри</a:t>
            </a:r>
            <a:endParaRPr lang="uk-UA" sz="4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367551" y="1959245"/>
            <a:ext cx="6015320" cy="448066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Святий Дух, божественний автор Писання, свідче про істинність Біблії своїм внутрішнім свідченням, а також дає нам розуміння написаного.</a:t>
            </a:r>
            <a:endParaRPr lang="uk-UA" sz="24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19A5D6D4-18B5-4C63-9A00-B1553AE1D07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76943" y="2192329"/>
            <a:ext cx="5149940" cy="33617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998383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19954" y="143436"/>
            <a:ext cx="11106929" cy="159617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4800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Чикагське</a:t>
            </a:r>
            <a:r>
              <a:rPr lang="uk-UA" sz="4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твердження віри</a:t>
            </a:r>
            <a:endParaRPr lang="uk-UA" sz="4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367551" y="1959245"/>
            <a:ext cx="6015320" cy="448066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Так як все Писання дане Богом, воно не містить жодних помилок у всіх його </a:t>
            </a:r>
            <a:r>
              <a:rPr lang="uk-UA" sz="2400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вченнях</a:t>
            </a:r>
            <a:r>
              <a:rPr lang="uk-UA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, це стосується як всіх його тверджень про Боже створення світу, всіх подій історії світу та його власного походження від Бога, так і всіх свідчень про Божу благодать, яка спасає, у житті людини.</a:t>
            </a:r>
            <a:endParaRPr lang="uk-UA" sz="24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19A5D6D4-18B5-4C63-9A00-B1553AE1D07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76943" y="2192329"/>
            <a:ext cx="5149940" cy="33617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859520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19954" y="143436"/>
            <a:ext cx="11106929" cy="159617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4800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Чикагське</a:t>
            </a:r>
            <a:r>
              <a:rPr lang="uk-UA" sz="4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твердження віри</a:t>
            </a:r>
            <a:endParaRPr lang="uk-UA" sz="4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367551" y="1959245"/>
            <a:ext cx="6015320" cy="4480660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Авторитет Писання неминуче знизиться, якщо знехтувати загальною божественною безпомилковістю Писання, звести її до будь-яких обмежень або вважати, що біблійні істини суперечать самі собі; такі упущення можуть сильно зашкодити як окремим віруючим, так і всій церкві в цілому.</a:t>
            </a:r>
            <a:endParaRPr lang="uk-UA" sz="24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19A5D6D4-18B5-4C63-9A00-B1553AE1D07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76943" y="2192329"/>
            <a:ext cx="5149940" cy="33617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65226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19954" y="185011"/>
            <a:ext cx="11106929" cy="159617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4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Біблія про свою </a:t>
            </a:r>
            <a:r>
              <a:rPr lang="uk-UA" sz="4800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богонатхненність</a:t>
            </a:r>
            <a:endParaRPr lang="uk-UA" sz="4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421339" y="2192329"/>
            <a:ext cx="5800165" cy="448066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Погляд Христа на Біблію</a:t>
            </a:r>
            <a:endParaRPr lang="uk-UA" sz="24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19A5D6D4-18B5-4C63-9A00-B1553AE1D07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76943" y="2192329"/>
            <a:ext cx="5149940" cy="33617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32562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19954" y="185011"/>
            <a:ext cx="11106929" cy="159617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4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Біблія про свою </a:t>
            </a:r>
            <a:r>
              <a:rPr lang="uk-UA" sz="4800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богонатхненність</a:t>
            </a:r>
            <a:endParaRPr lang="uk-UA" sz="4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421339" y="2192329"/>
            <a:ext cx="5800165" cy="448066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Погляд Христа на Біблію</a:t>
            </a:r>
            <a:endParaRPr lang="uk-UA" sz="24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Матвія 5:17-18 у цілому</a:t>
            </a:r>
            <a:endParaRPr lang="uk-UA" sz="24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19A5D6D4-18B5-4C63-9A00-B1553AE1D07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76943" y="2192329"/>
            <a:ext cx="5149940" cy="33617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27974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19954" y="185011"/>
            <a:ext cx="11106929" cy="159617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4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Біблія про свою </a:t>
            </a:r>
            <a:r>
              <a:rPr lang="uk-UA" sz="4800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богонатхненність</a:t>
            </a:r>
            <a:endParaRPr lang="uk-UA" sz="4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421339" y="2192329"/>
            <a:ext cx="5800165" cy="448066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Погляд Христа на Біблію</a:t>
            </a:r>
            <a:endParaRPr lang="uk-UA" sz="24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Матвія 5:17-18 у цілому</a:t>
            </a:r>
            <a:endParaRPr lang="uk-UA" sz="24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Окремі книги Біблії</a:t>
            </a:r>
            <a:endParaRPr lang="uk-UA" sz="24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19A5D6D4-18B5-4C63-9A00-B1553AE1D07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76943" y="2192329"/>
            <a:ext cx="5149940" cy="33617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85731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19954" y="185011"/>
            <a:ext cx="11106929" cy="159617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4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Біблія про свою </a:t>
            </a:r>
            <a:r>
              <a:rPr lang="uk-UA" sz="4800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богонатхненність</a:t>
            </a:r>
            <a:endParaRPr lang="uk-UA" sz="4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421339" y="2192329"/>
            <a:ext cx="5800165" cy="448066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Погляд Христа на Біблію</a:t>
            </a:r>
            <a:endParaRPr lang="uk-UA" sz="24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Матвія 5:17-18 у цілому</a:t>
            </a:r>
            <a:endParaRPr lang="uk-UA" sz="24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Окремі книги Біблії</a:t>
            </a:r>
            <a:endParaRPr lang="uk-UA" sz="24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2400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Богонатхненність</a:t>
            </a:r>
            <a:r>
              <a:rPr lang="uk-UA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окремих слів</a:t>
            </a:r>
            <a:endParaRPr lang="uk-UA" sz="24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19A5D6D4-18B5-4C63-9A00-B1553AE1D07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76943" y="2192329"/>
            <a:ext cx="5149940" cy="33617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3656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19954" y="185011"/>
            <a:ext cx="11106929" cy="159617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4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Біблія про свою </a:t>
            </a:r>
            <a:r>
              <a:rPr lang="uk-UA" sz="4800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богонатхненність</a:t>
            </a:r>
            <a:endParaRPr lang="uk-UA" sz="4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403410" y="2013034"/>
            <a:ext cx="5800165" cy="4480660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spcAft>
                <a:spcPts val="1000"/>
              </a:spcAft>
              <a:buNone/>
            </a:pPr>
            <a:r>
              <a:rPr lang="uk-UA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Погляд Павла на Біблію</a:t>
            </a:r>
            <a:endParaRPr lang="uk-UA" sz="24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19A5D6D4-18B5-4C63-9A00-B1553AE1D07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76943" y="2192329"/>
            <a:ext cx="5149940" cy="33617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89704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19954" y="185011"/>
            <a:ext cx="11106929" cy="159617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4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Біблія про свою </a:t>
            </a:r>
            <a:r>
              <a:rPr lang="uk-UA" sz="4800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богонатхненність</a:t>
            </a:r>
            <a:endParaRPr lang="uk-UA" sz="4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403410" y="2013034"/>
            <a:ext cx="5800165" cy="4480660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spcAft>
                <a:spcPts val="1000"/>
              </a:spcAft>
              <a:buNone/>
            </a:pPr>
            <a:r>
              <a:rPr lang="uk-UA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Погляд Павла на Біблію</a:t>
            </a:r>
            <a:endParaRPr lang="uk-UA" sz="24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uk-UA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1 Тимофія 5:18</a:t>
            </a:r>
            <a:endParaRPr lang="uk-UA" sz="24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19A5D6D4-18B5-4C63-9A00-B1553AE1D07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76943" y="2192329"/>
            <a:ext cx="5149940" cy="33617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58968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19954" y="185011"/>
            <a:ext cx="11106929" cy="159617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4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Біблія про свою </a:t>
            </a:r>
            <a:r>
              <a:rPr lang="uk-UA" sz="4800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богонатхненність</a:t>
            </a:r>
            <a:endParaRPr lang="uk-UA" sz="4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403410" y="2013034"/>
            <a:ext cx="5800165" cy="4480660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spcAft>
                <a:spcPts val="1000"/>
              </a:spcAft>
              <a:buNone/>
            </a:pPr>
            <a:r>
              <a:rPr lang="uk-UA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Погляд Павла на Біблію</a:t>
            </a:r>
            <a:endParaRPr lang="uk-UA" sz="24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uk-UA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1 Тимофія 5:18</a:t>
            </a:r>
            <a:endParaRPr lang="uk-UA" sz="24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uk-UA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2 Тимофія 3:16</a:t>
            </a:r>
            <a:endParaRPr lang="uk-UA" sz="24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19A5D6D4-18B5-4C63-9A00-B1553AE1D07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76943" y="2192329"/>
            <a:ext cx="5149940" cy="33617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17541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19954" y="185011"/>
            <a:ext cx="11106929" cy="159617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4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Біблія про свою </a:t>
            </a:r>
            <a:r>
              <a:rPr lang="uk-UA" sz="4800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богонатхненність</a:t>
            </a:r>
            <a:endParaRPr lang="uk-UA" sz="4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403410" y="2013034"/>
            <a:ext cx="5800165" cy="4480660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spcAft>
                <a:spcPts val="1000"/>
              </a:spcAft>
              <a:buNone/>
            </a:pPr>
            <a:r>
              <a:rPr lang="uk-UA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Погляд Павла на Біблію</a:t>
            </a:r>
            <a:endParaRPr lang="uk-UA" sz="24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uk-UA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1 Тимофія 5:18</a:t>
            </a:r>
            <a:endParaRPr lang="uk-UA" sz="24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uk-UA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2 Тимофія 3:16</a:t>
            </a:r>
            <a:endParaRPr lang="uk-UA" sz="24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Aft>
                <a:spcPts val="1000"/>
              </a:spcAft>
              <a:buNone/>
            </a:pPr>
            <a:r>
              <a:rPr lang="uk-UA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Погляд Петра на Писання</a:t>
            </a:r>
            <a:endParaRPr lang="uk-UA" sz="24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19A5D6D4-18B5-4C63-9A00-B1553AE1D07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76943" y="2192329"/>
            <a:ext cx="5149940" cy="33617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3380986"/>
      </p:ext>
    </p:extLst>
  </p:cSld>
  <p:clrMapOvr>
    <a:masterClrMapping/>
  </p:clrMapOvr>
</p:sld>
</file>

<file path=ppt/theme/theme1.xml><?xml version="1.0" encoding="utf-8"?>
<a:theme xmlns:a="http://schemas.openxmlformats.org/drawingml/2006/main" name="Капля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Капля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Капля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8000"/>
                <a:shade val="100000"/>
                <a:hueMod val="136000"/>
                <a:satMod val="160000"/>
                <a:lumMod val="105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C71B277C-C29A-4BA0-A7BA-43502DF21AB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tf00001031_wac</Template>
  <TotalTime>144</TotalTime>
  <Words>477</Words>
  <Application>Microsoft Office PowerPoint</Application>
  <PresentationFormat>Широкоэкранный</PresentationFormat>
  <Paragraphs>61</Paragraphs>
  <Slides>19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4" baseType="lpstr">
      <vt:lpstr>Arial</vt:lpstr>
      <vt:lpstr>Calibri</vt:lpstr>
      <vt:lpstr>Times New Roman</vt:lpstr>
      <vt:lpstr>Tw Cen MT</vt:lpstr>
      <vt:lpstr>Капля</vt:lpstr>
      <vt:lpstr>Богослов’я 1</vt:lpstr>
      <vt:lpstr>Біблія про свою богонатхненність</vt:lpstr>
      <vt:lpstr>Біблія про свою богонатхненність</vt:lpstr>
      <vt:lpstr>Біблія про свою богонатхненність</vt:lpstr>
      <vt:lpstr>Біблія про свою богонатхненність</vt:lpstr>
      <vt:lpstr>Біблія про свою богонатхненність</vt:lpstr>
      <vt:lpstr>Біблія про свою богонатхненність</vt:lpstr>
      <vt:lpstr>Біблія про свою богонатхненність</vt:lpstr>
      <vt:lpstr>Біблія про свою богонатхненність</vt:lpstr>
      <vt:lpstr>Біблія про свою богонатхненність</vt:lpstr>
      <vt:lpstr>Біблія про свою богонатхненність</vt:lpstr>
      <vt:lpstr>Безпомилковість Писання</vt:lpstr>
      <vt:lpstr>Безпомилковість Писання</vt:lpstr>
      <vt:lpstr>Безпомилковість Писання</vt:lpstr>
      <vt:lpstr>Чикагське твердження віри</vt:lpstr>
      <vt:lpstr>Чикагське твердження віри</vt:lpstr>
      <vt:lpstr>Чикагське твердження віри</vt:lpstr>
      <vt:lpstr>Чикагське твердження віри</vt:lpstr>
      <vt:lpstr>Чикагське твердження віри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Огляд Нового Заповіту</dc:title>
  <dc:creator>Пользователь</dc:creator>
  <cp:lastModifiedBy>Ruslan Lvov</cp:lastModifiedBy>
  <cp:revision>23</cp:revision>
  <dcterms:created xsi:type="dcterms:W3CDTF">2021-03-08T18:15:17Z</dcterms:created>
  <dcterms:modified xsi:type="dcterms:W3CDTF">2021-11-16T18:05:14Z</dcterms:modified>
</cp:coreProperties>
</file>