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9"/>
  </p:notesMasterIdLst>
  <p:handoutMasterIdLst>
    <p:handoutMasterId r:id="rId20"/>
  </p:handoutMasterIdLst>
  <p:sldIdLst>
    <p:sldId id="1005" r:id="rId4"/>
    <p:sldId id="1063" r:id="rId5"/>
    <p:sldId id="1048" r:id="rId6"/>
    <p:sldId id="1043" r:id="rId7"/>
    <p:sldId id="1128" r:id="rId8"/>
    <p:sldId id="1129" r:id="rId9"/>
    <p:sldId id="1130" r:id="rId10"/>
    <p:sldId id="1131" r:id="rId11"/>
    <p:sldId id="1132" r:id="rId12"/>
    <p:sldId id="1133" r:id="rId13"/>
    <p:sldId id="1134" r:id="rId14"/>
    <p:sldId id="1135" r:id="rId15"/>
    <p:sldId id="1136" r:id="rId16"/>
    <p:sldId id="1137" r:id="rId17"/>
    <p:sldId id="1042" r:id="rId18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043"/>
            <p14:sldId id="1128"/>
            <p14:sldId id="1129"/>
            <p14:sldId id="1130"/>
            <p14:sldId id="1131"/>
            <p14:sldId id="1132"/>
            <p14:sldId id="1133"/>
            <p14:sldId id="1134"/>
            <p14:sldId id="1135"/>
            <p14:sldId id="1136"/>
            <p14:sldId id="113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149"/>
    <a:srgbClr val="D4A36E"/>
    <a:srgbClr val="D0343C"/>
    <a:srgbClr val="8DB1C4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10/9/2021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participativos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casas</a:t>
            </a:r>
          </a:p>
          <a:p>
            <a:pPr marL="685800" indent="-685800" algn="ctr">
              <a:buFont typeface="Wingdings" panose="05000000000000000000" pitchFamily="2" charset="2"/>
              <a:buChar char="Ø"/>
            </a:pP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693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participativos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casas</a:t>
            </a: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por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edades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976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participativos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casas</a:t>
            </a: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por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edades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Grupos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cambiantes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785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participativos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casas</a:t>
            </a: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por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edades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Grupos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cambiantes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Existen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para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multiplicarse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854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participativos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casas</a:t>
            </a: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Mejor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por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edades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Grupos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cambiantes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Existen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para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multiplicarse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No son una clave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mágica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para </a:t>
            </a:r>
            <a:r>
              <a:rPr lang="en-US" sz="4600" b="1">
                <a:solidFill>
                  <a:srgbClr val="3D4149"/>
                </a:solidFill>
                <a:latin typeface="Century Gothic" panose="020B0502020202020204" pitchFamily="34" charset="0"/>
              </a:rPr>
              <a:t>cremiento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440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Discipulado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Grupos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Pequeños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Aporta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al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crecimiento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espiritual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Aporta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al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crecimiento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espiritual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Es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más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fácil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integrar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nuevos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2764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Aporta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al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crecimiento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espiritual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Es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más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fácil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integrar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nuevos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Facilitan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ejercicio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de los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dones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425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Aporta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al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crecimiento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espiritual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Es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más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fácil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integrar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nuevos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Facilitan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ejercicio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de los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dones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puede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manifesar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major la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unidad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987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Aporta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al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crecimiento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espiritual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Es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más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fácil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integrar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nuevos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Facilitan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ejercicio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de los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dones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puede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manifesar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major la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unidad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facilita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el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discipulado</a:t>
            </a: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cercano</a:t>
            </a: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250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DC37A8A-5435-41E3-832C-3396C277F010}"/>
              </a:ext>
            </a:extLst>
          </p:cNvPr>
          <p:cNvSpPr txBox="1"/>
          <p:nvPr/>
        </p:nvSpPr>
        <p:spPr>
          <a:xfrm>
            <a:off x="407368" y="404664"/>
            <a:ext cx="115212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Ø"/>
            </a:pPr>
            <a:r>
              <a:rPr lang="en-US" sz="4600" b="1" dirty="0">
                <a:solidFill>
                  <a:srgbClr val="3D4149"/>
                </a:solidFill>
                <a:latin typeface="Century Gothic" panose="020B0502020202020204" pitchFamily="34" charset="0"/>
              </a:rPr>
              <a:t>Ser </a:t>
            </a:r>
            <a:r>
              <a:rPr lang="en-US" sz="4600" b="1" dirty="0" err="1">
                <a:solidFill>
                  <a:srgbClr val="3D4149"/>
                </a:solidFill>
                <a:latin typeface="Century Gothic" panose="020B0502020202020204" pitchFamily="34" charset="0"/>
              </a:rPr>
              <a:t>participativos</a:t>
            </a:r>
            <a:endParaRPr lang="en-US" sz="4600" b="1" dirty="0">
              <a:solidFill>
                <a:srgbClr val="3D4149"/>
              </a:solidFill>
              <a:latin typeface="Century Gothic" panose="020B0502020202020204" pitchFamily="34" charset="0"/>
            </a:endParaRPr>
          </a:p>
          <a:p>
            <a:pPr marL="685800" indent="-685800" algn="ctr">
              <a:buFont typeface="Wingdings" panose="05000000000000000000" pitchFamily="2" charset="2"/>
              <a:buChar char="Ø"/>
            </a:pPr>
            <a:endParaRPr lang="es-MX" sz="4600" b="1" dirty="0">
              <a:solidFill>
                <a:srgbClr val="3D41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03865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75807</TotalTime>
  <Words>165</Words>
  <Application>Microsoft Office PowerPoint</Application>
  <PresentationFormat>Panorámica</PresentationFormat>
  <Paragraphs>42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Gill Sans</vt:lpstr>
      <vt:lpstr>Open Sans</vt:lpstr>
      <vt:lpstr>Wingdings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112</cp:revision>
  <dcterms:created xsi:type="dcterms:W3CDTF">2011-05-09T14:18:21Z</dcterms:created>
  <dcterms:modified xsi:type="dcterms:W3CDTF">2021-10-10T05:21:02Z</dcterms:modified>
  <cp:category>Templates</cp:category>
</cp:coreProperties>
</file>