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64" r:id="rId2"/>
    <p:sldId id="543" r:id="rId3"/>
    <p:sldId id="638" r:id="rId4"/>
    <p:sldId id="433" r:id="rId5"/>
    <p:sldId id="466" r:id="rId6"/>
    <p:sldId id="622" r:id="rId7"/>
    <p:sldId id="62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5" autoAdjust="0"/>
    <p:restoredTop sz="94660"/>
  </p:normalViewPr>
  <p:slideViewPr>
    <p:cSldViewPr snapToGrid="0">
      <p:cViewPr varScale="1">
        <p:scale>
          <a:sx n="43" d="100"/>
          <a:sy n="43" d="100"/>
        </p:scale>
        <p:origin x="42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497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687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BED91-CAD8-4380-8F3D-226379E236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4749312"/>
          </a:xfrm>
        </p:spPr>
        <p:txBody>
          <a:bodyPr>
            <a:normAutofit/>
          </a:bodyPr>
          <a:lstStyle/>
          <a:p>
            <a:r>
              <a:rPr lang="en-US" sz="20000" dirty="0"/>
              <a:t>34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C58ABC-82C9-46CE-BCAF-2F1D0ECB5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498102"/>
            <a:ext cx="5773420" cy="131298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49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38D15-20C6-452C-9D72-357ADF3A1C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3537732"/>
          </a:xfrm>
        </p:spPr>
        <p:txBody>
          <a:bodyPr/>
          <a:lstStyle/>
          <a:p>
            <a:r>
              <a:rPr lang="en-US" dirty="0"/>
              <a:t>Fact or Opinion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6E36CD-E7FA-4E6D-9F9E-8DA8B9574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498102"/>
            <a:ext cx="5773420" cy="257028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69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A0ACC-26C2-454D-8555-E357A0BD2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Reading Strategies and  Text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A736C-2E3C-4A48-9CAC-19C4B5CA7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Fact and Opinion- </a:t>
            </a:r>
            <a:r>
              <a:rPr lang="en-US" dirty="0"/>
              <a:t>While you read, which ideas are true and which are the author’s opinion?</a:t>
            </a:r>
          </a:p>
          <a:p>
            <a:pPr marL="82296" indent="0">
              <a:buNone/>
            </a:pPr>
            <a:endParaRPr lang="en-US" dirty="0"/>
          </a:p>
          <a:p>
            <a:r>
              <a:rPr lang="en-US" dirty="0"/>
              <a:t>Fact- Is something that is true.</a:t>
            </a:r>
          </a:p>
          <a:p>
            <a:endParaRPr lang="en-US" dirty="0"/>
          </a:p>
          <a:p>
            <a:r>
              <a:rPr lang="en-US" dirty="0"/>
              <a:t>Opinion- Is something that someone thinks or feels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77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A4927-339F-4AB1-A972-36B61F97E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 and Opinion Lesson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E9966-4AE6-45C8-9E89-683A1F818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the Author presents you with information that can have facts or the Author’s opinions.</a:t>
            </a:r>
          </a:p>
          <a:p>
            <a:r>
              <a:rPr lang="en-US" dirty="0"/>
              <a:t>Fact:  Trump is the President of the United 		      States.</a:t>
            </a:r>
          </a:p>
          <a:p>
            <a:endParaRPr lang="en-US" dirty="0"/>
          </a:p>
          <a:p>
            <a:r>
              <a:rPr lang="en-US" dirty="0"/>
              <a:t>Opinion:  I think Obama was  a good president.</a:t>
            </a:r>
          </a:p>
        </p:txBody>
      </p:sp>
    </p:spTree>
    <p:extLst>
      <p:ext uri="{BB962C8B-B14F-4D97-AF65-F5344CB8AC3E}">
        <p14:creationId xmlns:p14="http://schemas.microsoft.com/office/powerpoint/2010/main" val="54283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70B5B-7252-4E57-8A0D-8B7C50A92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 and Opinion – Practice1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3418A-2463-47B7-B9C6-8C91EFCF9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 The North and South fought in the Civil War.</a:t>
            </a:r>
          </a:p>
          <a:p>
            <a:pPr marL="82296" indent="0">
              <a:buNone/>
            </a:pPr>
            <a:r>
              <a:rPr lang="en-US" dirty="0"/>
              <a:t>       a. Fact			b. Opinion</a:t>
            </a:r>
          </a:p>
          <a:p>
            <a:pPr marL="82296" indent="0">
              <a:buNone/>
            </a:pPr>
            <a:r>
              <a:rPr lang="en-US" dirty="0"/>
              <a:t>   2.  Is 25 + 30= 50?</a:t>
            </a:r>
          </a:p>
          <a:p>
            <a:pPr marL="82296" indent="0">
              <a:buNone/>
            </a:pPr>
            <a:r>
              <a:rPr lang="en-US" dirty="0"/>
              <a:t>	a.  Fact			b.  Opinion</a:t>
            </a:r>
          </a:p>
          <a:p>
            <a:pPr marL="82296" indent="0">
              <a:buNone/>
            </a:pPr>
            <a:r>
              <a:rPr lang="en-US" dirty="0"/>
              <a:t>   3.  The Sahara Desert keeps on growing?</a:t>
            </a:r>
          </a:p>
          <a:p>
            <a:pPr marL="82296" indent="0">
              <a:buNone/>
            </a:pPr>
            <a:r>
              <a:rPr lang="en-US" dirty="0"/>
              <a:t>	a.  Fact			b.  Opinion</a:t>
            </a:r>
          </a:p>
          <a:p>
            <a:pPr marL="82296" indent="0">
              <a:buNone/>
            </a:pPr>
            <a:r>
              <a:rPr lang="en-US" dirty="0"/>
              <a:t>   4.  Pizza is the best food eat?</a:t>
            </a:r>
          </a:p>
          <a:p>
            <a:pPr marL="82296" indent="0">
              <a:buNone/>
            </a:pPr>
            <a:r>
              <a:rPr lang="en-US" dirty="0"/>
              <a:t>	a.  Fact			b.  Opinion</a:t>
            </a:r>
          </a:p>
        </p:txBody>
      </p:sp>
    </p:spTree>
    <p:extLst>
      <p:ext uri="{BB962C8B-B14F-4D97-AF65-F5344CB8AC3E}">
        <p14:creationId xmlns:p14="http://schemas.microsoft.com/office/powerpoint/2010/main" val="380407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70B5B-7252-4E57-8A0D-8B7C50A92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 and Opinion – Practice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3418A-2463-47B7-B9C6-8C91EFCF9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/>
              <a:t> 1.  Dog’s are man best friend.</a:t>
            </a:r>
          </a:p>
          <a:p>
            <a:pPr marL="82296" indent="0">
              <a:buNone/>
            </a:pPr>
            <a:r>
              <a:rPr lang="en-US" dirty="0"/>
              <a:t>	a.  Fact			b.  Opinion</a:t>
            </a:r>
          </a:p>
          <a:p>
            <a:pPr marL="82296" indent="0">
              <a:buNone/>
            </a:pPr>
            <a:r>
              <a:rPr lang="en-US" dirty="0"/>
              <a:t>2.  Bananas are grown in South America.</a:t>
            </a:r>
          </a:p>
          <a:p>
            <a:pPr marL="356616" lvl="1" indent="0">
              <a:buNone/>
            </a:pPr>
            <a:r>
              <a:rPr lang="en-US" dirty="0"/>
              <a:t>  	</a:t>
            </a:r>
            <a:r>
              <a:rPr lang="en-US" sz="3200" dirty="0"/>
              <a:t>a.  Fact			b.  Opinion</a:t>
            </a:r>
          </a:p>
          <a:p>
            <a:pPr marL="870966" lvl="1" indent="-514350">
              <a:buAutoNum type="arabicPeriod" startAt="3"/>
            </a:pPr>
            <a:r>
              <a:rPr lang="en-US" sz="3200" dirty="0"/>
              <a:t>Movies are a great past time.</a:t>
            </a:r>
          </a:p>
          <a:p>
            <a:pPr marL="356616" lvl="1" indent="0">
              <a:buNone/>
            </a:pPr>
            <a:r>
              <a:rPr lang="en-US" sz="3200" dirty="0"/>
              <a:t>	a. Fact			b.  Opinion</a:t>
            </a:r>
          </a:p>
          <a:p>
            <a:pPr marL="870966" lvl="1" indent="-514350">
              <a:buAutoNum type="arabicPeriod" startAt="4"/>
            </a:pPr>
            <a:r>
              <a:rPr lang="en-US" sz="3200" dirty="0"/>
              <a:t>Elephant are the largest animal on land.</a:t>
            </a:r>
          </a:p>
          <a:p>
            <a:pPr marL="356616" lvl="1" indent="0">
              <a:buNone/>
            </a:pPr>
            <a:r>
              <a:rPr lang="en-US" sz="3200" dirty="0"/>
              <a:t>	a. Fact			b.  Opinion</a:t>
            </a:r>
          </a:p>
        </p:txBody>
      </p:sp>
    </p:spTree>
    <p:extLst>
      <p:ext uri="{BB962C8B-B14F-4D97-AF65-F5344CB8AC3E}">
        <p14:creationId xmlns:p14="http://schemas.microsoft.com/office/powerpoint/2010/main" val="2054611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6</TotalTime>
  <Words>113</Words>
  <Application>Microsoft Office PowerPoint</Application>
  <PresentationFormat>Widescreen</PresentationFormat>
  <Paragraphs>34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Verdana</vt:lpstr>
      <vt:lpstr>Wingdings 2</vt:lpstr>
      <vt:lpstr>Idea design template</vt:lpstr>
      <vt:lpstr>Middle and High School</vt:lpstr>
      <vt:lpstr>34</vt:lpstr>
      <vt:lpstr>Fact or Opinion</vt:lpstr>
      <vt:lpstr>Reading Strategies and  Text Structures</vt:lpstr>
      <vt:lpstr>Fact and Opinion Lesson</vt:lpstr>
      <vt:lpstr>Fact and Opinion – Practice1</vt:lpstr>
      <vt:lpstr>Fact and Opinion – Practice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2018-05-07T14:22:17Z</dcterms:created>
  <dcterms:modified xsi:type="dcterms:W3CDTF">2018-05-07T21:38:43Z</dcterms:modified>
</cp:coreProperties>
</file>