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6" r:id="rId3"/>
    <p:sldId id="259" r:id="rId4"/>
    <p:sldId id="260" r:id="rId5"/>
    <p:sldId id="258" r:id="rId6"/>
    <p:sldId id="265" r:id="rId7"/>
    <p:sldId id="262" r:id="rId8"/>
    <p:sldId id="261" r:id="rId9"/>
    <p:sldId id="263" r:id="rId10"/>
    <p:sldId id="264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C793B-A8F4-4D13-A844-D0F93604511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95764-F243-43A5-8754-5F4F84E90B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2D97F-9586-4704-845D-A731E228BC1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634E8-73B1-4148-AD80-C0E8F5262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34E8-73B1-4148-AD80-C0E8F52629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8F38-58E9-412D-84F0-F28751F07E2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294C-CAB3-492C-87CC-7C1C0436B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acons: What They Do – Cruciform Church of Ch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042400" cy="6819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762000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Session 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19200"/>
            <a:ext cx="45181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Bed Ministry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Desk Ministry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Widows Connect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Food Truck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Car Ministry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52101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133600" y="1066800"/>
            <a:ext cx="4953000" cy="495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1600200"/>
            <a:ext cx="4038600" cy="396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2057400"/>
            <a:ext cx="2971800" cy="304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2590800"/>
            <a:ext cx="2057400" cy="1981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3048000"/>
            <a:ext cx="9906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524000" y="3581400"/>
            <a:ext cx="2895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3429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for Church Members and Families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447800" y="27432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259080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24000" y="21336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1981200"/>
            <a:ext cx="82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600200" y="17526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1524000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00200" y="1219200"/>
            <a:ext cx="2971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1143000"/>
            <a:ext cx="75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2200" y="5562600"/>
            <a:ext cx="213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Deacon Span of Care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nity: God’s Design For The Church – Living Water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3768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762000"/>
            <a:ext cx="519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and Promote Unity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182" y="533400"/>
            <a:ext cx="73901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and Serve the Ministry of the 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Elders and Pastor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Pastoral Burnout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3124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2017 study found that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percent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of pastors were experiencing burnout in their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more recent study found that 42 percent of pastors were seriously considering leaving full-time ministry altogether due to the various stresses associated with their role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146" y="533400"/>
            <a:ext cx="79942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and Serve the Ministry of the 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Elders and Pastor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Pastoral Burnout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Teaching/Leading Ministry Support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Coming alongside complainers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Prayer Support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"/>
            <a:ext cx="568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Deacons Need to Do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Deacons (Paperback) - Matt Smethurst - 10ofThose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3509252" cy="495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4095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happen?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Traditions?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"/>
            <a:ext cx="4095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happen?</a:t>
            </a:r>
          </a:p>
        </p:txBody>
      </p:sp>
      <p:pic>
        <p:nvPicPr>
          <p:cNvPr id="13314" name="Picture 2" descr="10,300+ Church Pews Stock Photos, Pictures &amp; Royalty-Free Images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0"/>
            <a:ext cx="9144000" cy="584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27769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Spotting and Meeting Tangible Needs 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Inside the Church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baseline="30000" dirty="0"/>
              <a:t> </a:t>
            </a:r>
            <a:r>
              <a:rPr lang="en-US" sz="2800" b="1" baseline="30000" dirty="0" smtClean="0"/>
              <a:t>“14</a:t>
            </a:r>
            <a:r>
              <a:rPr lang="en-US" sz="2800" b="1" baseline="30000" dirty="0"/>
              <a:t> </a:t>
            </a:r>
            <a:r>
              <a:rPr lang="en-US" sz="2800" dirty="0"/>
              <a:t>What good is it, my brothers and sisters, if someone claims to have faith but has no deeds? Can such faith save them? </a:t>
            </a:r>
            <a:r>
              <a:rPr lang="en-US" sz="2800" b="1" baseline="30000" dirty="0"/>
              <a:t>15 </a:t>
            </a:r>
            <a:r>
              <a:rPr lang="en-US" sz="2800" dirty="0"/>
              <a:t>Suppose a brother or a sister is without clothes and daily food. </a:t>
            </a:r>
            <a:r>
              <a:rPr lang="en-US" sz="2800" b="1" baseline="30000" dirty="0"/>
              <a:t>16 </a:t>
            </a:r>
            <a:r>
              <a:rPr lang="en-US" sz="2800" dirty="0"/>
              <a:t>If one of you says to them, “Go in peace; keep warm and well fed,” but does nothing about their physical needs, what good is it? </a:t>
            </a:r>
            <a:r>
              <a:rPr lang="en-US" sz="2800" b="1" baseline="30000" dirty="0"/>
              <a:t>17 </a:t>
            </a:r>
            <a:r>
              <a:rPr lang="en-US" sz="2800" dirty="0"/>
              <a:t>In the same way, faith by itself, if it is not accompanied by action, is dead</a:t>
            </a:r>
            <a:r>
              <a:rPr lang="en-US" sz="2800" dirty="0" smtClean="0"/>
              <a:t>.”   James 2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734252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Widow Connection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Supporting Families with Illness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Financial Support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Counseling Ministry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Grief Share 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Divorce Share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Disabled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72776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/>
              <a:t>27 </a:t>
            </a:r>
            <a:r>
              <a:rPr lang="en-US" sz="3600" dirty="0"/>
              <a:t>Religion that God our Father accepts as pure and faultless is this: to look after orphans and widows in their distress and to keep oneself from being polluted by the world</a:t>
            </a:r>
            <a:r>
              <a:rPr lang="en-US" sz="3600" dirty="0" smtClean="0"/>
              <a:t>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James 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81000"/>
            <a:ext cx="3975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The Church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v. Robert H. Schuller, ‘Hour of Power’ Evangelist, Dies at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442325" cy="44200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4876800"/>
            <a:ext cx="5922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Schuller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“Find A Need And Fill It”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sign in the world: Crystal Cathed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28726</TotalTime>
  <Words>80</Words>
  <Application>Microsoft Office PowerPoint</Application>
  <PresentationFormat>On-screen Show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3</cp:revision>
  <dcterms:created xsi:type="dcterms:W3CDTF">2024-10-02T14:55:58Z</dcterms:created>
  <dcterms:modified xsi:type="dcterms:W3CDTF">2024-10-30T15:46:23Z</dcterms:modified>
</cp:coreProperties>
</file>