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6" r:id="rId3"/>
    <p:sldId id="259" r:id="rId4"/>
    <p:sldId id="260" r:id="rId5"/>
    <p:sldId id="258" r:id="rId6"/>
    <p:sldId id="265" r:id="rId7"/>
    <p:sldId id="262" r:id="rId8"/>
    <p:sldId id="261" r:id="rId9"/>
    <p:sldId id="263" r:id="rId10"/>
    <p:sldId id="264" r:id="rId11"/>
    <p:sldId id="269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C793B-A8F4-4D13-A844-D0F93604511C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95764-F243-43A5-8754-5F4F84E90B6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2D97F-9586-4704-845D-A731E228BC14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634E8-73B1-4148-AD80-C0E8F52629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3634E8-73B1-4148-AD80-C0E8F52629A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C8F38-58E9-412D-84F0-F28751F07E29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1294C-CAB3-492C-87CC-7C1C0436BA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acons: What They Do – Cruciform Church of Chr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42400" cy="68199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24200" y="762000"/>
            <a:ext cx="1726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Session 4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451816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Bed Ministry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Desk Ministry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Widows Connect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Food Truck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Car Ministry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914400"/>
            <a:ext cx="521017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2133600" y="1066800"/>
            <a:ext cx="4953000" cy="495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90800" y="1600200"/>
            <a:ext cx="4038600" cy="3962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124200" y="2057400"/>
            <a:ext cx="2971800" cy="3048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505200" y="2590800"/>
            <a:ext cx="2057400" cy="19812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038600" y="3048000"/>
            <a:ext cx="990600" cy="10668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524000" y="3581400"/>
            <a:ext cx="2895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4800" y="3429000"/>
            <a:ext cx="121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Care for Church Members and Families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1447800" y="2743200"/>
            <a:ext cx="2971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8600" y="2590800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1524000" y="2133600"/>
            <a:ext cx="2971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7200" y="1981200"/>
            <a:ext cx="826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1600200" y="1752600"/>
            <a:ext cx="2971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7200" y="1524000"/>
            <a:ext cx="933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Country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1600200" y="1219200"/>
            <a:ext cx="2971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33400" y="1143000"/>
            <a:ext cx="756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72200" y="5562600"/>
            <a:ext cx="21336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Deacon Span of Care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Unity: God’s Design For The Church – Living Water Chur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537686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00200" y="762000"/>
            <a:ext cx="5198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Protect and Promote Unity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182" y="533400"/>
            <a:ext cx="739016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and Serve the Ministry of the </a:t>
            </a:r>
          </a:p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Elders and Pastor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Pastoral Burnout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200" y="312420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2017 study found that 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 percent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of pastors were experiencing burnout in their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ministry,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a more recent study found that 42 percent of pastors were seriously considering leaving full-time ministry altogether due to the various stresses associated with their role (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2022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2146" y="533400"/>
            <a:ext cx="799424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and Serve the Ministry of the </a:t>
            </a:r>
          </a:p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Elders and Pastor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Pastoral Burnout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Teaching/Leading Ministry Support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Coming alongside complainers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Prayer Support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609600"/>
            <a:ext cx="5688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Deacons Need to Do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Deacons (Paperback) - Matt Smethurst - 10ofThose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524000"/>
            <a:ext cx="3509252" cy="4952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14400"/>
            <a:ext cx="40950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can happen?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Traditions?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152400"/>
            <a:ext cx="4095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can happen?</a:t>
            </a:r>
          </a:p>
        </p:txBody>
      </p:sp>
      <p:pic>
        <p:nvPicPr>
          <p:cNvPr id="13314" name="Picture 2" descr="10,300+ Church Pews Stock Photos, Pictures &amp; Royalty-Free Images - i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6000"/>
            <a:ext cx="9144000" cy="5842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727769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Spotting and Meeting Tangible Needs 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Inside the Church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b="1" baseline="30000" dirty="0"/>
              <a:t> </a:t>
            </a:r>
            <a:r>
              <a:rPr lang="en-US" sz="2800" b="1" baseline="30000" dirty="0" smtClean="0"/>
              <a:t>“14</a:t>
            </a:r>
            <a:r>
              <a:rPr lang="en-US" sz="2800" b="1" baseline="30000" dirty="0"/>
              <a:t> </a:t>
            </a:r>
            <a:r>
              <a:rPr lang="en-US" sz="2800" dirty="0"/>
              <a:t>What good is it, my brothers and sisters, if someone claims to have faith but has no deeds? Can such faith save them? </a:t>
            </a:r>
            <a:r>
              <a:rPr lang="en-US" sz="2800" b="1" baseline="30000" dirty="0"/>
              <a:t>15 </a:t>
            </a:r>
            <a:r>
              <a:rPr lang="en-US" sz="2800" dirty="0"/>
              <a:t>Suppose a brother or a sister is without clothes and daily food. </a:t>
            </a:r>
            <a:r>
              <a:rPr lang="en-US" sz="2800" b="1" baseline="30000" dirty="0"/>
              <a:t>16 </a:t>
            </a:r>
            <a:r>
              <a:rPr lang="en-US" sz="2800" dirty="0"/>
              <a:t>If one of you says to them, “Go in peace; keep warm and well fed,” but does nothing about their physical needs, what good is it? </a:t>
            </a:r>
            <a:r>
              <a:rPr lang="en-US" sz="2800" b="1" baseline="30000" dirty="0"/>
              <a:t>17 </a:t>
            </a:r>
            <a:r>
              <a:rPr lang="en-US" sz="2800" dirty="0"/>
              <a:t>In the same way, faith by itself, if it is not accompanied by action, is dead</a:t>
            </a:r>
            <a:r>
              <a:rPr lang="en-US" sz="2800" dirty="0" smtClean="0"/>
              <a:t>.”   James 2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34252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Widow Connection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Supporting Families with Illness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Financial Support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Counseling Ministry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Grief Share 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Divorce Share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Disabled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600200"/>
            <a:ext cx="72776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baseline="30000" dirty="0"/>
              <a:t>27 </a:t>
            </a:r>
            <a:r>
              <a:rPr lang="en-US" sz="3600" dirty="0"/>
              <a:t>Religion that God our Father accepts as pure and faultless is this: to look after orphans and widows in their distress and to keep oneself from being polluted by the world</a:t>
            </a:r>
            <a:r>
              <a:rPr lang="en-US" sz="3600" dirty="0" smtClean="0"/>
              <a:t>.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James 1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381000"/>
            <a:ext cx="39754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Outside The Church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ev. Robert H. Schuller, ‘Hour of Power’ Evangelist, Dies at 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8442325" cy="442006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76400" y="4876800"/>
            <a:ext cx="5922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Schuller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“Find A Need And Fill It”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esign in the world: Crystal Cathedr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05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28726</TotalTime>
  <Words>80</Words>
  <Application>Microsoft Office PowerPoint</Application>
  <PresentationFormat>On-screen Show (4:3)</PresentationFormat>
  <Paragraphs>52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2024-10-02T14:55:58Z</dcterms:created>
  <dcterms:modified xsi:type="dcterms:W3CDTF">2024-10-30T15:46:23Z</dcterms:modified>
</cp:coreProperties>
</file>