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63" r:id="rId2"/>
    <p:sldId id="517" r:id="rId3"/>
    <p:sldId id="325" r:id="rId4"/>
    <p:sldId id="312" r:id="rId5"/>
    <p:sldId id="351" r:id="rId6"/>
    <p:sldId id="352" r:id="rId7"/>
    <p:sldId id="39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45" d="100"/>
          <a:sy n="45" d="100"/>
        </p:scale>
        <p:origin x="54" y="4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074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5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BC48D-0392-4D4F-80F9-D995400F57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4417842"/>
          </a:xfrm>
        </p:spPr>
        <p:txBody>
          <a:bodyPr>
            <a:normAutofit/>
          </a:bodyPr>
          <a:lstStyle/>
          <a:p>
            <a:r>
              <a:rPr lang="en-US" sz="20000" dirty="0"/>
              <a:t>		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B0507E-6FB7-4B5D-9B8A-41FE300529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498102"/>
            <a:ext cx="5773420" cy="142728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89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A3F05-8D46-42F4-B983-EB13DA531D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/>
              <a:t>Phonics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A88413-5564-4F0C-8134-C98E59A2D3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3429000"/>
            <a:ext cx="5773420" cy="173664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412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5A83A-644F-4DBF-8725-8ED44B3BD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 Paired Vowels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2FAC5-4A30-47CE-8208-010519A7B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paired vowels make the </a:t>
            </a:r>
            <a:r>
              <a:rPr lang="en-US" b="1" u="sng" dirty="0"/>
              <a:t>Long   a	sound</a:t>
            </a:r>
          </a:p>
          <a:p>
            <a:r>
              <a:rPr lang="en-US" b="1" u="sng" dirty="0"/>
              <a:t>ay –a</a:t>
            </a:r>
            <a:r>
              <a:rPr lang="en-US" b="1" dirty="0"/>
              <a:t>			</a:t>
            </a:r>
            <a:r>
              <a:rPr lang="en-US" b="1" u="sng" dirty="0" err="1"/>
              <a:t>ai</a:t>
            </a:r>
            <a:r>
              <a:rPr lang="en-US" b="1" u="sng" dirty="0"/>
              <a:t>- a</a:t>
            </a:r>
            <a:r>
              <a:rPr lang="en-US" b="1" dirty="0"/>
              <a:t>			</a:t>
            </a:r>
            <a:r>
              <a:rPr lang="en-US" b="1" u="sng" dirty="0" err="1"/>
              <a:t>ea</a:t>
            </a:r>
            <a:r>
              <a:rPr lang="en-US" b="1" u="sng" dirty="0"/>
              <a:t>- a</a:t>
            </a:r>
          </a:p>
          <a:p>
            <a:r>
              <a:rPr lang="en-US" dirty="0"/>
              <a:t>pay			pain				steak</a:t>
            </a:r>
          </a:p>
          <a:p>
            <a:r>
              <a:rPr lang="en-US" dirty="0"/>
              <a:t>May			rain				bear</a:t>
            </a:r>
          </a:p>
          <a:p>
            <a:r>
              <a:rPr lang="en-US" dirty="0"/>
              <a:t>play			wait			</a:t>
            </a:r>
          </a:p>
          <a:p>
            <a:r>
              <a:rPr lang="en-US" dirty="0"/>
              <a:t>stay</a:t>
            </a:r>
          </a:p>
        </p:txBody>
      </p:sp>
    </p:spTree>
    <p:extLst>
      <p:ext uri="{BB962C8B-B14F-4D97-AF65-F5344CB8AC3E}">
        <p14:creationId xmlns:p14="http://schemas.microsoft.com/office/powerpoint/2010/main" val="2267200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A364E-1AEC-47A3-B7E9-50F9DA7EB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Sentences with paired vowels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31BA8-8DFE-43F2-A5BD-79D874A83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pay-  1.  Mrs. Jones wanted to pay for her groceries at 		Walmart, but did not have enough money.</a:t>
            </a:r>
          </a:p>
          <a:p>
            <a:r>
              <a:rPr lang="en-US" sz="2800" dirty="0"/>
              <a:t>pain-  2.  Kay fell down the stairs, and hurt her leg.  She 		screamed because her leg was in pain.   </a:t>
            </a:r>
          </a:p>
          <a:p>
            <a:r>
              <a:rPr lang="en-US" sz="2800" dirty="0"/>
              <a:t>steak- 3. Joe went to Applebee’s to have a steak and 		salad.</a:t>
            </a:r>
          </a:p>
          <a:p>
            <a:r>
              <a:rPr lang="en-US" sz="2800" dirty="0"/>
              <a:t>stay-  4.  Danny decided to stay at the Holiday Inn last 		night because he was tired of driving.</a:t>
            </a:r>
          </a:p>
          <a:p>
            <a:r>
              <a:rPr lang="en-US" sz="2800" dirty="0"/>
              <a:t>rain-   5.  Caitlyn ran under a building as it started to 		rain.</a:t>
            </a:r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053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D9D53-DBC9-4507-81AC-89CB6954E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 1:  Writing sentences on your 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8F173-9871-42EA-BC14-E2FE099397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bear-  1.____________________________________.</a:t>
            </a:r>
          </a:p>
          <a:p>
            <a:endParaRPr lang="en-US" sz="2800" dirty="0"/>
          </a:p>
          <a:p>
            <a:r>
              <a:rPr lang="en-US" sz="2800" dirty="0"/>
              <a:t>May-  2.____________________________________.</a:t>
            </a:r>
          </a:p>
          <a:p>
            <a:endParaRPr lang="en-US" sz="2800" dirty="0"/>
          </a:p>
          <a:p>
            <a:r>
              <a:rPr lang="en-US" sz="2800" dirty="0"/>
              <a:t>play-  3.____________________________________.</a:t>
            </a:r>
          </a:p>
          <a:p>
            <a:endParaRPr lang="en-US" sz="2800" dirty="0"/>
          </a:p>
          <a:p>
            <a:r>
              <a:rPr lang="en-US" sz="2800" dirty="0"/>
              <a:t>wait-  4.____________________________________.</a:t>
            </a:r>
          </a:p>
          <a:p>
            <a:endParaRPr lang="en-US" sz="2800" dirty="0"/>
          </a:p>
          <a:p>
            <a:r>
              <a:rPr lang="en-US" sz="2800" dirty="0"/>
              <a:t>bear- 5.____________________________________.</a:t>
            </a:r>
          </a:p>
          <a:p>
            <a:endParaRPr lang="en-US" sz="2800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346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832A8-0362-46C2-BD8F-86FF016EA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Fluency – Practice reading sight words as fast as you can for 1 minute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CBF7B-7987-4609-A2B1-C24C734CF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800"/>
            <a:ext cx="9997440" cy="5135562"/>
          </a:xfrm>
        </p:spPr>
        <p:txBody>
          <a:bodyPr>
            <a:normAutofit lnSpcReduction="10000"/>
          </a:bodyPr>
          <a:lstStyle/>
          <a:p>
            <a:r>
              <a:rPr lang="en-US" sz="1800" b="1" dirty="0"/>
              <a:t>just		like		those		over		should	5</a:t>
            </a:r>
          </a:p>
          <a:p>
            <a:r>
              <a:rPr lang="en-US" sz="1800" b="1" dirty="0"/>
              <a:t>now		because	our		such		each	10</a:t>
            </a:r>
          </a:p>
          <a:p>
            <a:r>
              <a:rPr lang="en-US" sz="1800" b="1" dirty="0"/>
              <a:t>me		too		most		little		man	15	</a:t>
            </a:r>
          </a:p>
          <a:p>
            <a:r>
              <a:rPr lang="en-US" sz="1800" b="1" dirty="0"/>
              <a:t>people	made		how		even		long	20</a:t>
            </a:r>
          </a:p>
          <a:p>
            <a:r>
              <a:rPr lang="en-US" sz="1800" b="1" dirty="0"/>
              <a:t>also		good		did		make		after	25	</a:t>
            </a:r>
          </a:p>
          <a:p>
            <a:r>
              <a:rPr lang="en-US" sz="1800" b="1" dirty="0"/>
              <a:t>just		like		those		over		should	30	</a:t>
            </a:r>
          </a:p>
          <a:p>
            <a:r>
              <a:rPr lang="en-US" sz="1800" b="1" dirty="0"/>
              <a:t>now		because	our		such		each	35</a:t>
            </a:r>
          </a:p>
          <a:p>
            <a:r>
              <a:rPr lang="en-US" sz="1800" b="1" dirty="0"/>
              <a:t>me		too		most		little		man	40</a:t>
            </a:r>
          </a:p>
          <a:p>
            <a:r>
              <a:rPr lang="en-US" sz="1800" b="1" dirty="0"/>
              <a:t>people	made		how		even		long	45</a:t>
            </a:r>
          </a:p>
          <a:p>
            <a:r>
              <a:rPr lang="en-US" sz="1800" b="1" dirty="0"/>
              <a:t>also		good		did		make		after	50</a:t>
            </a:r>
          </a:p>
          <a:p>
            <a:r>
              <a:rPr lang="en-US" sz="1800" b="1" dirty="0"/>
              <a:t>just		like		those		over		should	55</a:t>
            </a:r>
          </a:p>
          <a:p>
            <a:r>
              <a:rPr lang="en-US" sz="1800" b="1" dirty="0"/>
              <a:t>now		because	our		such		each	60</a:t>
            </a:r>
          </a:p>
          <a:p>
            <a:r>
              <a:rPr lang="en-US" sz="1800" b="1" dirty="0"/>
              <a:t>me		too		most		little		man	65</a:t>
            </a:r>
          </a:p>
          <a:p>
            <a:r>
              <a:rPr lang="en-US" sz="1800" b="1" dirty="0"/>
              <a:t>people	made		how		even		long	70</a:t>
            </a:r>
          </a:p>
          <a:p>
            <a:r>
              <a:rPr lang="en-US" sz="1800" b="1" dirty="0"/>
              <a:t>also		good		did		make		after	75	</a:t>
            </a:r>
          </a:p>
        </p:txBody>
      </p:sp>
    </p:spTree>
    <p:extLst>
      <p:ext uri="{BB962C8B-B14F-4D97-AF65-F5344CB8AC3E}">
        <p14:creationId xmlns:p14="http://schemas.microsoft.com/office/powerpoint/2010/main" val="1282728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2</TotalTime>
  <Words>72</Words>
  <Application>Microsoft Office PowerPoint</Application>
  <PresentationFormat>Widescreen</PresentationFormat>
  <Paragraphs>44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Century Gothic</vt:lpstr>
      <vt:lpstr>Verdana</vt:lpstr>
      <vt:lpstr>Wingdings 2</vt:lpstr>
      <vt:lpstr>Idea design template</vt:lpstr>
      <vt:lpstr>Middle and High School</vt:lpstr>
      <vt:lpstr>  4</vt:lpstr>
      <vt:lpstr>Phonics </vt:lpstr>
      <vt:lpstr> Paired Vowels  </vt:lpstr>
      <vt:lpstr>Sentences with paired vowels</vt:lpstr>
      <vt:lpstr>Practice 1:  Writing sentences on your own</vt:lpstr>
      <vt:lpstr>Fluency – Practice reading sight words as fast as you can for 1 minute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2018-05-07T13:54:07Z</dcterms:created>
  <dcterms:modified xsi:type="dcterms:W3CDTF">2018-05-07T14:10:19Z</dcterms:modified>
</cp:coreProperties>
</file>