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59" r:id="rId9"/>
    <p:sldId id="267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2" autoAdjust="0"/>
    <p:restoredTop sz="94660"/>
  </p:normalViewPr>
  <p:slideViewPr>
    <p:cSldViewPr snapToGrid="0">
      <p:cViewPr varScale="1">
        <p:scale>
          <a:sx n="37" d="100"/>
          <a:sy n="37" d="100"/>
        </p:scale>
        <p:origin x="66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11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18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0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60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85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99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21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6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3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58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7F07E-6B5F-4AB8-B568-BEBAD3D070F9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0BEDC-1464-4FC9-9B34-A2BA6BE8C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8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92777"/>
          </a:xfrm>
        </p:spPr>
        <p:txBody>
          <a:bodyPr>
            <a:normAutofit/>
          </a:bodyPr>
          <a:lstStyle/>
          <a:p>
            <a:r>
              <a:rPr lang="en-US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Restaurando</a:t>
            </a:r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Relaciones</a:t>
            </a:r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Tranformando</a:t>
            </a:r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Justicia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92777"/>
            <a:ext cx="9144000" cy="1655762"/>
          </a:xfrm>
        </p:spPr>
        <p:txBody>
          <a:bodyPr>
            <a:normAutofit/>
          </a:bodyPr>
          <a:lstStyle/>
          <a:p>
            <a:r>
              <a:rPr lang="en-US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FINALES</a:t>
            </a:r>
            <a:endParaRPr lang="en-US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question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2015490"/>
            <a:ext cx="12096750" cy="4842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561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2777"/>
          </a:xfrm>
        </p:spPr>
        <p:txBody>
          <a:bodyPr>
            <a:normAutofit/>
          </a:bodyPr>
          <a:lstStyle/>
          <a:p>
            <a:pPr algn="ctr"/>
            <a:r>
              <a:rPr lang="es-MX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de la clase 24</a:t>
            </a:r>
            <a:endParaRPr lang="es-MX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2777"/>
            <a:ext cx="12192000" cy="5865222"/>
          </a:xfrm>
        </p:spPr>
        <p:txBody>
          <a:bodyPr>
            <a:normAutofit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historia superficial de tu conflicto y la justicia superficial restitutiva intentaran defenirte y etiquetarte de acuerdo a las ofensas de tu pasado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Seguir a Cristo te da un futuro que no esta limitado por tu pasado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lo que l adversario intenta para mal en tu vida que Dios lo puede tornar para bien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200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2777"/>
          </a:xfrm>
        </p:spPr>
        <p:txBody>
          <a:bodyPr/>
          <a:lstStyle/>
          <a:p>
            <a:pPr algn="ctr"/>
            <a:r>
              <a:rPr lang="es-MX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de la clase 24</a:t>
            </a:r>
            <a:endParaRPr lang="es-MX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2777"/>
            <a:ext cx="12192000" cy="5865222"/>
          </a:xfrm>
        </p:spPr>
        <p:txBody>
          <a:bodyPr>
            <a:normAutofit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tiene una historia de tomar hombres quienes salieron de la justicia superficial y los uso como un recurso para bendecir a otros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seguidores de Cristo son llamados embajadores de la reconciliación </a:t>
            </a:r>
            <a:r>
              <a:rPr lang="es-AR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donde quiera que van.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831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2777"/>
          </a:xfrm>
        </p:spPr>
        <p:txBody>
          <a:bodyPr/>
          <a:lstStyle/>
          <a:p>
            <a:pPr algn="ctr"/>
            <a:r>
              <a:rPr lang="es-MX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HISTORIA DE TU CONFLICTO</a:t>
            </a:r>
            <a:endParaRPr lang="es-MX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2777"/>
            <a:ext cx="12192000" cy="5865222"/>
          </a:xfrm>
        </p:spPr>
        <p:txBody>
          <a:bodyPr>
            <a:normAutofit fontScale="77500" lnSpcReduction="20000"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historia superficial del fuego destructor y justicia retributiva que trata de etiquetar te por el resto de tu vida no es el destino que Dios tiene para ti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tiene una historia de tomar personas de la prisión y transformarlas a ser embajadores de la reconciliación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sabe lo que es tener una etiqueta de un ofensor o transgresor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Sabe lo que es sufrir como victima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el no lo definen esas etiquetas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es el mas grande en el reino de los cielos y regresara y un día reinara sobre esta tierra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261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2777"/>
          </a:xfrm>
        </p:spPr>
        <p:txBody>
          <a:bodyPr/>
          <a:lstStyle/>
          <a:p>
            <a:pPr algn="ctr"/>
            <a:r>
              <a:rPr lang="es-MX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HISTORIA DE TU CONFLICTO</a:t>
            </a:r>
            <a:endParaRPr lang="es-MX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2777"/>
            <a:ext cx="12192000" cy="5865222"/>
          </a:xfrm>
        </p:spPr>
        <p:txBody>
          <a:bodyPr>
            <a:normAutofit lnSpcReduction="10000"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José fue un hombre que supo lo que era sufrir injustamente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 hermanos lo vendieron como esclavo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Vino a ser siervo de la casa de Potifar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Llego a tener una posición de confianza con Potifar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esposa de Potifar lo acuso falsamente que José quiso abusar de ella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5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2777"/>
          </a:xfrm>
        </p:spPr>
        <p:txBody>
          <a:bodyPr/>
          <a:lstStyle/>
          <a:p>
            <a:pPr algn="ctr"/>
            <a:r>
              <a:rPr lang="es-MX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HISTORIA DE TU CONFLICTO</a:t>
            </a:r>
            <a:endParaRPr lang="es-MX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2777"/>
            <a:ext cx="12192000" cy="5865222"/>
          </a:xfrm>
        </p:spPr>
        <p:txBody>
          <a:bodyPr>
            <a:normAutofit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José fue etiquetado como ofensor sexual y puesto en prisión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prisión, José encontró gracia ante los ojos del encargado de la cárcel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través del milagroso plan de Dios, José fue liberado de la prisión y vino a ser el segundo hombre mas poderoso de Egipto. </a:t>
            </a:r>
          </a:p>
        </p:txBody>
      </p:sp>
    </p:spTree>
    <p:extLst>
      <p:ext uri="{BB962C8B-B14F-4D97-AF65-F5344CB8AC3E}">
        <p14:creationId xmlns:p14="http://schemas.microsoft.com/office/powerpoint/2010/main" val="4145256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2777"/>
          </a:xfrm>
        </p:spPr>
        <p:txBody>
          <a:bodyPr/>
          <a:lstStyle/>
          <a:p>
            <a:pPr algn="ctr"/>
            <a:r>
              <a:rPr lang="es-MX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HISTORIA DE TU CONFLICTO</a:t>
            </a:r>
            <a:endParaRPr lang="es-MX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2777"/>
            <a:ext cx="12192000" cy="5865222"/>
          </a:xfrm>
        </p:spPr>
        <p:txBody>
          <a:bodyPr>
            <a:normAutofit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historia de conflicto de José no había terminado todavía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como tu historia del conflicto no ha terminado todavía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133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2777"/>
          </a:xfrm>
        </p:spPr>
        <p:txBody>
          <a:bodyPr/>
          <a:lstStyle/>
          <a:p>
            <a:pPr algn="ctr"/>
            <a:r>
              <a:rPr lang="es-MX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HISTORIA DE TU CONFLICTO</a:t>
            </a:r>
            <a:endParaRPr lang="es-MX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2777"/>
            <a:ext cx="12192000" cy="5865222"/>
          </a:xfrm>
        </p:spPr>
        <p:txBody>
          <a:bodyPr>
            <a:normAutofit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día los hermanos de José vinieron a Egipto para comprar grano porque había una hambruna en todo el mundo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José reconoció a sus hermanos, pero ellos lo le reconocieron a el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Eventualmente José les dejo saber su identidad a sus hermanos y ellos temieron por sus vidas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258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2777"/>
          </a:xfrm>
        </p:spPr>
        <p:txBody>
          <a:bodyPr/>
          <a:lstStyle/>
          <a:p>
            <a:pPr algn="ctr"/>
            <a:r>
              <a:rPr lang="es-MX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HISTORIA DE TU CONFLICTO</a:t>
            </a:r>
            <a:endParaRPr lang="es-MX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2777"/>
            <a:ext cx="12192000" cy="5865222"/>
          </a:xfrm>
        </p:spPr>
        <p:txBody>
          <a:bodyPr>
            <a:normAutofit fontScale="92500" lnSpcReduction="10000"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Pensaron que José querría vengarse por lo que había pasado y lo que sus hermanos le habían hecho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José no estaba enfocado en el fuego destructor del conflicto en el que sus hermanos estaban poniendo su atención</a:t>
            </a:r>
          </a:p>
          <a:p>
            <a:r>
              <a:rPr lang="es-ES" sz="4800" dirty="0" smtClean="0"/>
              <a:t>“Es </a:t>
            </a:r>
            <a:r>
              <a:rPr lang="es-ES" sz="4800" dirty="0"/>
              <a:t>verdad que ustedes pensaron hacerme mal, pero Dios transformó ese mal en bien para lograr lo que hoy estamos viendo: salvar la vida de mucha gente</a:t>
            </a:r>
            <a:r>
              <a:rPr lang="es-ES" sz="4800" dirty="0" smtClean="0"/>
              <a:t>.” Gen. 50:20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354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2777"/>
          </a:xfrm>
        </p:spPr>
        <p:txBody>
          <a:bodyPr/>
          <a:lstStyle/>
          <a:p>
            <a:pPr algn="ctr"/>
            <a:r>
              <a:rPr lang="es-MX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HISTORIA DE TU CONFLICTO</a:t>
            </a:r>
            <a:endParaRPr lang="es-MX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2777"/>
            <a:ext cx="12192000" cy="5865222"/>
          </a:xfrm>
        </p:spPr>
        <p:txBody>
          <a:bodyPr>
            <a:normAutofit fontScale="92500" lnSpcReduction="20000"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¿Puedes decir lo que José dijo a sus hermanos de tu historia </a:t>
            </a:r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 conflicto</a:t>
            </a:r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Dios transformo lo malo para bien?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¿Le has pedido a Dios por humildad que te ofrece en Cristo?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¿Le has pedido a Cristo que te de el deseo de agradarle a El?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¿Le has pedido a Cristo darte FE que le agrada a el?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has pedido a Cristo que te llene con su amor para la gente in tu historia del conflicto?</a:t>
            </a:r>
            <a:endParaRPr lang="es-AR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926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2777"/>
          </a:xfrm>
        </p:spPr>
        <p:txBody>
          <a:bodyPr/>
          <a:lstStyle/>
          <a:p>
            <a:pPr algn="ctr"/>
            <a:r>
              <a:rPr lang="es-MX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HISTORIA DE TU CONFLICTO</a:t>
            </a:r>
            <a:endParaRPr lang="es-MX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2777"/>
            <a:ext cx="12192000" cy="5865222"/>
          </a:xfrm>
        </p:spPr>
        <p:txBody>
          <a:bodyPr>
            <a:normAutofit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se los has pedido, Cristo te </a:t>
            </a:r>
            <a:r>
              <a:rPr lang="es-AR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hara</a:t>
            </a:r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 embajador de reconciliación. Un hombre o una mujer (Dependiendo cual sea el caso) que Dios pueda usar en medio del conflicto para cumplir su propósito de restaurar relaciones y transformar la Justicia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Compártenos tu historia en : www.igniteretaoration.com</a:t>
            </a:r>
          </a:p>
          <a:p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457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628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Restaurando Relaciones y Tranformando la Justicia</vt:lpstr>
      <vt:lpstr>LA HISTORIA DE TU CONFLICTO</vt:lpstr>
      <vt:lpstr>LA HISTORIA DE TU CONFLICTO</vt:lpstr>
      <vt:lpstr>LA HISTORIA DE TU CONFLICTO</vt:lpstr>
      <vt:lpstr>LA HISTORIA DE TU CONFLICTO</vt:lpstr>
      <vt:lpstr>LA HISTORIA DE TU CONFLICTO</vt:lpstr>
      <vt:lpstr>LA HISTORIA DE TU CONFLICTO</vt:lpstr>
      <vt:lpstr>LA HISTORIA DE TU CONFLICTO</vt:lpstr>
      <vt:lpstr>LA HISTORIA DE TU CONFLICTO</vt:lpstr>
      <vt:lpstr>Nota final: Resumen de la clase 24</vt:lpstr>
      <vt:lpstr>Nota final: Resumen de la clase 24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Restaurando Relaciones y Tranformando la Justicia</dc:title>
  <dc:creator>Jorge Muniz</dc:creator>
  <cp:lastModifiedBy>Jorge Muniz</cp:lastModifiedBy>
  <cp:revision>4</cp:revision>
  <dcterms:created xsi:type="dcterms:W3CDTF">2018-04-20T13:29:53Z</dcterms:created>
  <dcterms:modified xsi:type="dcterms:W3CDTF">2018-04-20T13:53:12Z</dcterms:modified>
</cp:coreProperties>
</file>