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27"/>
  </p:normalViewPr>
  <p:slideViewPr>
    <p:cSldViewPr>
      <p:cViewPr varScale="1">
        <p:scale>
          <a:sx n="93" d="100"/>
          <a:sy n="93" d="100"/>
        </p:scale>
        <p:origin x="1664" y="2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7/15/21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610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7/15/21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481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7/15/21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763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7/15/21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068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7/15/21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523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7/15/21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24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7/15/21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589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7/15/21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4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7/15/21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66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7/15/21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739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7/15/21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576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7/15/21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7795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ncient.eu/Nazca_Civilization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Divided China </a:t>
            </a:r>
            <a:br>
              <a:rPr lang="en-US" dirty="0"/>
            </a:br>
            <a:r>
              <a:rPr lang="en-US" dirty="0"/>
              <a:t>960-1200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Liao Empire focused on north and east Asia;  Beijing as capital.  Marco Polo—visits</a:t>
            </a:r>
          </a:p>
          <a:p>
            <a:r>
              <a:rPr lang="en-US" dirty="0"/>
              <a:t>Song Empire focused north and east Asia; gunpowder; navigation;</a:t>
            </a:r>
          </a:p>
          <a:p>
            <a:r>
              <a:rPr lang="en-US" dirty="0"/>
              <a:t>Around 1125…Jin Empire influence over Asia.</a:t>
            </a:r>
          </a:p>
        </p:txBody>
      </p:sp>
    </p:spTree>
    <p:extLst>
      <p:ext uri="{BB962C8B-B14F-4D97-AF65-F5344CB8AC3E}">
        <p14:creationId xmlns:p14="http://schemas.microsoft.com/office/powerpoint/2010/main" val="1193776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Nazca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READING ASSIGNMENT: Article on </a:t>
            </a:r>
            <a:r>
              <a:rPr lang="en-US" dirty="0" err="1"/>
              <a:t>Nazca</a:t>
            </a:r>
            <a:r>
              <a:rPr lang="en-US" dirty="0"/>
              <a:t> Civilization by Mark Cartwright found at </a:t>
            </a:r>
            <a:r>
              <a:rPr lang="en-US" dirty="0">
                <a:hlinkClick r:id="rId2"/>
              </a:rPr>
              <a:t>https://www.ancient.eu/Nazca_Civilization/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904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562600"/>
            <a:ext cx="8229600" cy="4525963"/>
          </a:xfrm>
        </p:spPr>
        <p:txBody>
          <a:bodyPr/>
          <a:lstStyle/>
          <a:p>
            <a:r>
              <a:rPr lang="en-US" dirty="0"/>
              <a:t>https://upload.wikimedia.org/wikipedia/commons/8/8d/Vorkolumbische_Kulturen.png</a:t>
            </a:r>
          </a:p>
        </p:txBody>
      </p:sp>
      <p:pic>
        <p:nvPicPr>
          <p:cNvPr id="310274" name="Picture 2" descr="Image result for Nazca civilization map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9200" y="-685800"/>
            <a:ext cx="6107694" cy="6400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757132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Nazca</a:t>
            </a:r>
            <a:r>
              <a:rPr lang="en-US" dirty="0"/>
              <a:t> Culture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Drier climate, coastal, ---extensive trade with other parts of S.A.</a:t>
            </a:r>
          </a:p>
          <a:p>
            <a:r>
              <a:rPr lang="en-US" dirty="0"/>
              <a:t>Chief god, </a:t>
            </a:r>
            <a:r>
              <a:rPr lang="en-US" dirty="0" err="1"/>
              <a:t>Oculate</a:t>
            </a:r>
            <a:r>
              <a:rPr lang="en-US" dirty="0"/>
              <a:t> Being---flying often with necklace of human heads…sacrificial victims?</a:t>
            </a:r>
          </a:p>
          <a:p>
            <a:r>
              <a:rPr lang="en-US" dirty="0" err="1"/>
              <a:t>Nazca</a:t>
            </a:r>
            <a:r>
              <a:rPr lang="en-US" dirty="0"/>
              <a:t> Lines:  </a:t>
            </a:r>
            <a:r>
              <a:rPr lang="en-US" dirty="0" err="1"/>
              <a:t>geoglyphs</a:t>
            </a:r>
            <a:r>
              <a:rPr lang="en-US" dirty="0"/>
              <a:t> etched into ground, visible from air…purpose?</a:t>
            </a:r>
          </a:p>
        </p:txBody>
      </p:sp>
    </p:spTree>
    <p:extLst>
      <p:ext uri="{BB962C8B-B14F-4D97-AF65-F5344CB8AC3E}">
        <p14:creationId xmlns:p14="http://schemas.microsoft.com/office/powerpoint/2010/main" val="11875358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5334000"/>
            <a:ext cx="8229600" cy="4525963"/>
          </a:xfrm>
        </p:spPr>
        <p:txBody>
          <a:bodyPr>
            <a:normAutofit/>
          </a:bodyPr>
          <a:lstStyle/>
          <a:p>
            <a:r>
              <a:rPr lang="en-US" sz="1400" dirty="0"/>
              <a:t>https://upload.wikimedia.org/wikipedia/commons/thumb/4/42/L%C3%ADneas_de_Nazca,_Nazca,_Per%C3%BA,_2015-07-29,_DD_54.JPG/1001px-L%C3%ADneas_de_Nazca,_Nazca,_Per%C3%BA,_2015-07-29,_DD_54.JPG</a:t>
            </a:r>
          </a:p>
        </p:txBody>
      </p:sp>
      <p:pic>
        <p:nvPicPr>
          <p:cNvPr id="312322" name="Picture 2" descr="Image result for nazca line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0"/>
            <a:ext cx="6952258" cy="5334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41455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around 650-1470 A.D.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Among other cultures in Peru, some to note are the </a:t>
            </a:r>
            <a:r>
              <a:rPr lang="en-US" dirty="0" err="1"/>
              <a:t>Tiwaniku</a:t>
            </a:r>
            <a:r>
              <a:rPr lang="en-US" dirty="0"/>
              <a:t>/</a:t>
            </a:r>
            <a:r>
              <a:rPr lang="en-US" dirty="0" err="1"/>
              <a:t>Wari</a:t>
            </a:r>
            <a:r>
              <a:rPr lang="en-US" dirty="0"/>
              <a:t>  in the highlands and the Sian/</a:t>
            </a:r>
            <a:r>
              <a:rPr lang="en-US" dirty="0" err="1"/>
              <a:t>Chimu</a:t>
            </a:r>
            <a:r>
              <a:rPr lang="en-US" dirty="0"/>
              <a:t>, both more coastally oriented and both descended from the </a:t>
            </a:r>
            <a:r>
              <a:rPr lang="en-US" dirty="0" err="1"/>
              <a:t>Mochu</a:t>
            </a:r>
            <a:r>
              <a:rPr lang="en-US" dirty="0"/>
              <a:t>.  The </a:t>
            </a:r>
            <a:r>
              <a:rPr lang="en-US" dirty="0" err="1"/>
              <a:t>Chimu</a:t>
            </a:r>
            <a:r>
              <a:rPr lang="en-US" dirty="0"/>
              <a:t> eventually preside over all of Peru.  Until coming of the Inca people around 1400.</a:t>
            </a:r>
          </a:p>
        </p:txBody>
      </p:sp>
    </p:spTree>
    <p:extLst>
      <p:ext uri="{BB962C8B-B14F-4D97-AF65-F5344CB8AC3E}">
        <p14:creationId xmlns:p14="http://schemas.microsoft.com/office/powerpoint/2010/main" val="26124325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4559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Mesoamerica 500 B.C. -1000 A.D.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  <a:p>
            <a:r>
              <a:rPr lang="en-US" dirty="0"/>
              <a:t>READING ASSIGNMENT:  Article entitled </a:t>
            </a:r>
            <a:r>
              <a:rPr lang="en-US" dirty="0" err="1"/>
              <a:t>Zapotec</a:t>
            </a:r>
            <a:r>
              <a:rPr lang="en-US" dirty="0"/>
              <a:t> Civilization by Mark Cartwright found at https://www.ancient.eu/Zapotec_Civilization/</a:t>
            </a:r>
          </a:p>
        </p:txBody>
      </p:sp>
    </p:spTree>
    <p:extLst>
      <p:ext uri="{BB962C8B-B14F-4D97-AF65-F5344CB8AC3E}">
        <p14:creationId xmlns:p14="http://schemas.microsoft.com/office/powerpoint/2010/main" val="37302618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Zapotec</a:t>
            </a:r>
            <a:r>
              <a:rPr lang="en-US" dirty="0"/>
              <a:t> Civilization 500 B.C.-900 A.D.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“Cloud People”</a:t>
            </a:r>
          </a:p>
          <a:p>
            <a:r>
              <a:rPr lang="en-US" dirty="0"/>
              <a:t>Monte Alban in the Oaxaca Valley</a:t>
            </a:r>
          </a:p>
          <a:p>
            <a:r>
              <a:rPr lang="en-US" dirty="0"/>
              <a:t>Pyramid builders and priestly culture</a:t>
            </a:r>
          </a:p>
          <a:p>
            <a:r>
              <a:rPr lang="en-US" dirty="0"/>
              <a:t>Trade with other regions, including </a:t>
            </a:r>
            <a:r>
              <a:rPr lang="en-US" dirty="0" err="1"/>
              <a:t>Olmec</a:t>
            </a:r>
            <a:r>
              <a:rPr lang="en-US" dirty="0"/>
              <a:t> people and later the Mayans</a:t>
            </a:r>
          </a:p>
        </p:txBody>
      </p:sp>
    </p:spTree>
    <p:extLst>
      <p:ext uri="{BB962C8B-B14F-4D97-AF65-F5344CB8AC3E}">
        <p14:creationId xmlns:p14="http://schemas.microsoft.com/office/powerpoint/2010/main" val="31044924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91200"/>
            <a:ext cx="8229600" cy="334963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https://upload.wikimedia.org/wikipedia/commons/b/be/Zapotecos.png</a:t>
            </a:r>
          </a:p>
        </p:txBody>
      </p:sp>
      <p:pic>
        <p:nvPicPr>
          <p:cNvPr id="314370" name="Picture 2" descr="Image result for map of zapotec civilizati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6800" y="0"/>
            <a:ext cx="7305675" cy="571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79869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Zapotec</a:t>
            </a:r>
            <a:r>
              <a:rPr lang="en-US" dirty="0"/>
              <a:t> religion full range of gods, based mostly on nature.  Prayers and sacrifices for fertility and victory at war.</a:t>
            </a:r>
          </a:p>
          <a:p>
            <a:r>
              <a:rPr lang="en-US" dirty="0"/>
              <a:t>Earliest alphabet in the Americas;  mathematical systems for the calendar and for the stars.</a:t>
            </a:r>
          </a:p>
          <a:p>
            <a:r>
              <a:rPr lang="en-US" dirty="0"/>
              <a:t>Temple at Monte Alban, other sites, interaction other </a:t>
            </a:r>
            <a:r>
              <a:rPr lang="en-US" dirty="0" err="1"/>
              <a:t>meso</a:t>
            </a:r>
            <a:r>
              <a:rPr lang="en-US" dirty="0"/>
              <a:t>. Cultures, especially Teotihuacan  </a:t>
            </a:r>
          </a:p>
        </p:txBody>
      </p:sp>
    </p:spTree>
    <p:extLst>
      <p:ext uri="{BB962C8B-B14F-4D97-AF65-F5344CB8AC3E}">
        <p14:creationId xmlns:p14="http://schemas.microsoft.com/office/powerpoint/2010/main" val="2540698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486400"/>
            <a:ext cx="8229600" cy="1143000"/>
          </a:xfrm>
        </p:spPr>
        <p:txBody>
          <a:bodyPr>
            <a:normAutofit/>
          </a:bodyPr>
          <a:lstStyle/>
          <a:p>
            <a:r>
              <a:rPr lang="en-US" sz="1400" dirty="0"/>
              <a:t>https://upload.wikimedia.org/wikipedia/commons/thumb/4/4f/China_-_Southern_Song_Dynasty_-_cs.svg/2000px-China_-_Southern_Song_Dynasty_-_cs.svg.png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477000"/>
            <a:ext cx="8229600" cy="76200"/>
          </a:xfrm>
        </p:spPr>
        <p:txBody>
          <a:bodyPr>
            <a:normAutofit fontScale="25000" lnSpcReduction="20000"/>
          </a:bodyPr>
          <a:lstStyle/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r>
              <a:rPr lang="en-US" sz="1200" dirty="0" err="1"/>
              <a:t>Southern_Song_Dynasty_-_cs.svg</a:t>
            </a:r>
            <a:r>
              <a:rPr lang="en-US" sz="1200" dirty="0"/>
              <a:t>/2000px-</a:t>
            </a:r>
            <a:r>
              <a:rPr lang="en-US" sz="1200" dirty="0" err="1"/>
              <a:t>China.svg.png</a:t>
            </a:r>
            <a:r>
              <a:rPr lang="en-US" sz="1200" dirty="0"/>
              <a:t>_-_</a:t>
            </a:r>
            <a:r>
              <a:rPr lang="en-US" sz="1200" dirty="0" err="1"/>
              <a:t>Southern_Song_Dynasty</a:t>
            </a:r>
            <a:r>
              <a:rPr lang="en-US" sz="1200" dirty="0"/>
              <a:t>_-_cshttps://upload.wikimedia.org/wikipedia/commons/thumb/4/4f/China_-_</a:t>
            </a:r>
          </a:p>
        </p:txBody>
      </p:sp>
      <p:pic>
        <p:nvPicPr>
          <p:cNvPr id="345090" name="Picture 2" descr="Image result for map of china during song dynasty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1600" y="228600"/>
            <a:ext cx="6096000" cy="51480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0834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Old Man God           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0"/>
            <a:ext cx="8229600" cy="411163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https://c1.staticflickr.com/1/164/416509236_15b1809b8a_z.jpg?zz=1</a:t>
            </a:r>
          </a:p>
        </p:txBody>
      </p:sp>
      <p:pic>
        <p:nvPicPr>
          <p:cNvPr id="318466" name="Picture 2" descr="Image result for images of zapotec cultu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1219200"/>
            <a:ext cx="3571875" cy="4762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71760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5486400"/>
            <a:ext cx="8229600" cy="3382963"/>
          </a:xfrm>
        </p:spPr>
        <p:txBody>
          <a:bodyPr>
            <a:normAutofit/>
          </a:bodyPr>
          <a:lstStyle/>
          <a:p>
            <a:r>
              <a:rPr lang="en-US" sz="1400" dirty="0"/>
              <a:t>https://photos.travelblog.org/Photos/36076/172664/f/1271342-Monte-Alban-temple-1.jpg</a:t>
            </a:r>
          </a:p>
        </p:txBody>
      </p:sp>
      <p:pic>
        <p:nvPicPr>
          <p:cNvPr id="320514" name="Picture 2" descr="Image result for images temple at monte alb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228600"/>
            <a:ext cx="7086600" cy="5314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640364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Teotihuacan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READING ASSIGNMENT:  Article entitled Teotihuacan by Mark Cartwright found at https://www.ancient.eu/Teotihuacan/</a:t>
            </a:r>
          </a:p>
        </p:txBody>
      </p:sp>
    </p:spTree>
    <p:extLst>
      <p:ext uri="{BB962C8B-B14F-4D97-AF65-F5344CB8AC3E}">
        <p14:creationId xmlns:p14="http://schemas.microsoft.com/office/powerpoint/2010/main" val="23477327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Largest pre-European city in Americas:  peak at 200,000 residents;</a:t>
            </a:r>
          </a:p>
          <a:p>
            <a:r>
              <a:rPr lang="en-US" dirty="0"/>
              <a:t>Warfare and trade, as well as religious center.</a:t>
            </a:r>
          </a:p>
          <a:p>
            <a:r>
              <a:rPr lang="en-US" dirty="0"/>
              <a:t>Temples and palaces, wealth </a:t>
            </a:r>
          </a:p>
          <a:p>
            <a:r>
              <a:rPr lang="en-US" dirty="0"/>
              <a:t>1000 years of cultural influence.    Mayans and Aztecs (religious center).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0082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400"/>
            <a:ext cx="8229600" cy="4525963"/>
          </a:xfrm>
        </p:spPr>
        <p:txBody>
          <a:bodyPr>
            <a:normAutofit/>
          </a:bodyPr>
          <a:lstStyle/>
          <a:p>
            <a:r>
              <a:rPr lang="en-US" sz="1200" dirty="0"/>
              <a:t>https://upload.wikimedia.org/wikipedia/commons/thumb/b/b9/Classic_sites_1.png/300px-Classic_sites_1.png</a:t>
            </a:r>
          </a:p>
        </p:txBody>
      </p:sp>
      <p:pic>
        <p:nvPicPr>
          <p:cNvPr id="321538" name="Picture 2" descr="Image result for map of teotihuacan empi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228600"/>
            <a:ext cx="6061364" cy="5334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740833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6096000"/>
            <a:ext cx="8229600" cy="3382963"/>
          </a:xfrm>
        </p:spPr>
        <p:txBody>
          <a:bodyPr>
            <a:normAutofit/>
          </a:bodyPr>
          <a:lstStyle/>
          <a:p>
            <a:r>
              <a:rPr lang="en-US" sz="1200" dirty="0"/>
              <a:t>https://encrypted-tbn2.gstatic.com/images?q=tbn:ANd9GcSiAsZ7e3fHDvrAwPBWH7wG-OJYyLfSl1-kfFSL26kj82fATgQPfw</a:t>
            </a:r>
          </a:p>
        </p:txBody>
      </p:sp>
      <p:pic>
        <p:nvPicPr>
          <p:cNvPr id="326658" name="Picture 2" descr="Image result for images for temple at teotihuac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52400"/>
            <a:ext cx="6205583" cy="4648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6608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Mayan Culture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READING ASSIGNMENT: Article entitled Maya Civilization by Joshua Mark, found at https://www.ancient.eu/Maya_Civilization/</a:t>
            </a:r>
          </a:p>
        </p:txBody>
      </p:sp>
    </p:spTree>
    <p:extLst>
      <p:ext uri="{BB962C8B-B14F-4D97-AF65-F5344CB8AC3E}">
        <p14:creationId xmlns:p14="http://schemas.microsoft.com/office/powerpoint/2010/main" val="11520306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10200"/>
            <a:ext cx="8229600" cy="71596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https://upload.wikimedia.org/wikipedia/commons/c/c5/Mayamap.png</a:t>
            </a:r>
          </a:p>
        </p:txBody>
      </p:sp>
      <p:sp>
        <p:nvSpPr>
          <p:cNvPr id="328706" name="AutoShape 2" descr="Image result for images for mayan cultu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pic>
        <p:nvPicPr>
          <p:cNvPr id="328708" name="Picture 4" descr="Image result for images for mayan cultur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0"/>
            <a:ext cx="7086600" cy="52060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177090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Maya Culture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Flourished from 250-950 A.D.; cities abandoned around 950, occupied by Toltec, lasted until European conquest, but still continues in adapted forms</a:t>
            </a:r>
          </a:p>
          <a:p>
            <a:r>
              <a:rPr lang="en-US" dirty="0"/>
              <a:t>Culture based on religion:</a:t>
            </a:r>
          </a:p>
          <a:p>
            <a:pPr lvl="1"/>
            <a:r>
              <a:rPr lang="en-US" dirty="0"/>
              <a:t>Sacred writings</a:t>
            </a:r>
          </a:p>
          <a:p>
            <a:pPr lvl="1"/>
            <a:r>
              <a:rPr lang="en-US" dirty="0"/>
              <a:t>Sacred temples</a:t>
            </a:r>
          </a:p>
          <a:p>
            <a:pPr lvl="1"/>
            <a:r>
              <a:rPr lang="en-US" dirty="0"/>
              <a:t>Sacred games: </a:t>
            </a:r>
            <a:r>
              <a:rPr lang="en-US" dirty="0" err="1"/>
              <a:t>Poc</a:t>
            </a:r>
            <a:r>
              <a:rPr lang="en-US" dirty="0"/>
              <a:t>-o-Toc</a:t>
            </a:r>
          </a:p>
          <a:p>
            <a:pPr lvl="1"/>
            <a:r>
              <a:rPr lang="en-US" dirty="0"/>
              <a:t>Sacred calendars</a:t>
            </a:r>
          </a:p>
          <a:p>
            <a:pPr lvl="1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9197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Journey of Person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Cyclical following nature, but also progressive in that, after death person journeys through 9 stages of the “underworld”—</a:t>
            </a:r>
            <a:r>
              <a:rPr lang="en-US" dirty="0" err="1"/>
              <a:t>Xibalba</a:t>
            </a:r>
            <a:r>
              <a:rPr lang="en-US" dirty="0"/>
              <a:t>,  and then through 13 stages until one attains “paradise”-</a:t>
            </a:r>
            <a:r>
              <a:rPr lang="en-US" dirty="0" err="1"/>
              <a:t>Tamoanchan</a:t>
            </a:r>
            <a:r>
              <a:rPr lang="en-US" dirty="0"/>
              <a:t>-located on a mountain top where the gods live.  </a:t>
            </a:r>
          </a:p>
          <a:p>
            <a:r>
              <a:rPr lang="en-US" dirty="0"/>
              <a:t>Ways to bypass this journey---die in childbirth, suicide, in warfare, in the games, as a sacrificial victim.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023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Mongol Empire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1206  Genghis Khan</a:t>
            </a:r>
          </a:p>
        </p:txBody>
      </p:sp>
    </p:spTree>
    <p:extLst>
      <p:ext uri="{BB962C8B-B14F-4D97-AF65-F5344CB8AC3E}">
        <p14:creationId xmlns:p14="http://schemas.microsoft.com/office/powerpoint/2010/main" val="42604058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Caves and dark places or conversely light and mountaintops have sacred meaning.</a:t>
            </a:r>
          </a:p>
          <a:p>
            <a:r>
              <a:rPr lang="en-US" dirty="0"/>
              <a:t>Temple pyramids are temples symbolic of mountain of the gods.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3840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of the </a:t>
            </a:r>
            <a:r>
              <a:rPr lang="en-US" dirty="0" err="1"/>
              <a:t>Chichen</a:t>
            </a:r>
            <a:r>
              <a:rPr lang="en-US" dirty="0"/>
              <a:t> Itza Temples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https://img.rt.com/files/2015.08/original/55cd8de2c361880741 https://img.rt.com/files/2015.08/original/55cd8de2c3618807418b4617.jpg 8b4617.jpg</a:t>
            </a:r>
          </a:p>
        </p:txBody>
      </p:sp>
      <p:pic>
        <p:nvPicPr>
          <p:cNvPr id="330754" name="Picture 2" descr="Image result for mayan temples image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1143000"/>
            <a:ext cx="8572500" cy="47244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057400" y="6169461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white"/>
                </a:solidFill>
              </a:rPr>
              <a:t>https://img.rt.com/files/2015.08/original/55cd8de2c3618807418b4617.jpg</a:t>
            </a:r>
          </a:p>
        </p:txBody>
      </p:sp>
    </p:spTree>
    <p:extLst>
      <p:ext uri="{BB962C8B-B14F-4D97-AF65-F5344CB8AC3E}">
        <p14:creationId xmlns:p14="http://schemas.microsoft.com/office/powerpoint/2010/main" val="22963590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58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Peru 500B.C.-1000 A.D.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Prior to 200 B.C., </a:t>
            </a:r>
            <a:r>
              <a:rPr lang="en-US" dirty="0" err="1"/>
              <a:t>Chavin</a:t>
            </a:r>
            <a:r>
              <a:rPr lang="en-US" dirty="0"/>
              <a:t> Culture in Andes</a:t>
            </a:r>
          </a:p>
          <a:p>
            <a:r>
              <a:rPr lang="en-US" dirty="0" err="1"/>
              <a:t>Mochica</a:t>
            </a:r>
            <a:r>
              <a:rPr lang="en-US" dirty="0"/>
              <a:t> culture in north and </a:t>
            </a:r>
            <a:r>
              <a:rPr lang="en-US" dirty="0" err="1"/>
              <a:t>Nazca</a:t>
            </a:r>
            <a:r>
              <a:rPr lang="en-US" dirty="0"/>
              <a:t> in more desert south   200 B.C.-600A.D.</a:t>
            </a:r>
          </a:p>
          <a:p>
            <a:endParaRPr lang="en-US" dirty="0"/>
          </a:p>
          <a:p>
            <a:r>
              <a:rPr lang="en-US" b="1"/>
              <a:t>READING</a:t>
            </a:r>
            <a:r>
              <a:rPr lang="en-US"/>
              <a:t> ASSIGNMENT:  </a:t>
            </a:r>
            <a:r>
              <a:rPr lang="en-US" dirty="0"/>
              <a:t>Article entitled </a:t>
            </a:r>
            <a:r>
              <a:rPr lang="en-US" dirty="0" err="1"/>
              <a:t>Moche</a:t>
            </a:r>
            <a:r>
              <a:rPr lang="en-US" dirty="0"/>
              <a:t> Civilization by Mark Cartwright found at https://www.ancient.eu/Moche_Civilization/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521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5000"/>
            <a:ext cx="8229600" cy="411163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https://upload.wikimedia.org/wikipedia/commons/5/53/Carte_Moche.png</a:t>
            </a:r>
          </a:p>
        </p:txBody>
      </p:sp>
      <p:sp>
        <p:nvSpPr>
          <p:cNvPr id="304130" name="AutoShape 2" descr="Image result for map of moch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304132" name="AutoShape 4" descr="Image result for map of moch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304134" name="AutoShape 6" descr="Image result for map of moch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304136" name="AutoShape 8" descr="Image result for map of moch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304138" name="AutoShape 10" descr="Image result for map of moch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304140" name="AutoShape 12" descr="Image result for map of moch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pic>
        <p:nvPicPr>
          <p:cNvPr id="304142" name="Picture 14" descr="Image result for map of mochic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28600"/>
            <a:ext cx="3810000" cy="54196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23031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Mochica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Northern Peru, mountains, </a:t>
            </a:r>
            <a:r>
              <a:rPr lang="en-US" dirty="0" err="1"/>
              <a:t>Mochu</a:t>
            </a:r>
            <a:r>
              <a:rPr lang="en-US" dirty="0"/>
              <a:t> River Valley</a:t>
            </a:r>
          </a:p>
          <a:p>
            <a:r>
              <a:rPr lang="en-US" dirty="0"/>
              <a:t>Realism and action in art, especially pottery</a:t>
            </a:r>
          </a:p>
          <a:p>
            <a:r>
              <a:rPr lang="en-US" dirty="0"/>
              <a:t>Monumental buildings, Temple of the Sun and Temple of the Moon at </a:t>
            </a:r>
            <a:r>
              <a:rPr lang="en-US" dirty="0" err="1"/>
              <a:t>Mochu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16264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638800"/>
            <a:ext cx="8229600" cy="4525963"/>
          </a:xfrm>
        </p:spPr>
        <p:txBody>
          <a:bodyPr/>
          <a:lstStyle/>
          <a:p>
            <a:r>
              <a:rPr lang="en-US" dirty="0"/>
              <a:t>http://www.perutoptours.com/jpg/10ic/lcpcrl02.jpg</a:t>
            </a:r>
          </a:p>
        </p:txBody>
      </p:sp>
      <p:pic>
        <p:nvPicPr>
          <p:cNvPr id="307202" name="Picture 2" descr="Related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52400"/>
            <a:ext cx="7467600" cy="5600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52666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791200"/>
            <a:ext cx="8229600" cy="4525963"/>
          </a:xfrm>
        </p:spPr>
        <p:txBody>
          <a:bodyPr>
            <a:normAutofit/>
          </a:bodyPr>
          <a:lstStyle/>
          <a:p>
            <a:r>
              <a:rPr lang="en-US" sz="1200" dirty="0"/>
              <a:t>https://upload.wikimedia.org/wikipedia/commons/7/7c/Portrait_Vessel,_Peru_north_coast,_Moche_culture,_100-500_AD,_ceramic,_Pre-Columbian_collection,_Worcester_Art_Museum_-_IMG_7660.JPG</a:t>
            </a:r>
          </a:p>
        </p:txBody>
      </p:sp>
      <p:pic>
        <p:nvPicPr>
          <p:cNvPr id="308226" name="Picture 2" descr="Image result for mochica art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0" y="304800"/>
            <a:ext cx="4114800" cy="5486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6429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Mochu</a:t>
            </a:r>
            <a:r>
              <a:rPr lang="en-US" dirty="0"/>
              <a:t> Culture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 Extensive use of irrigation, large populations in cities and towns.</a:t>
            </a:r>
          </a:p>
          <a:p>
            <a:pPr>
              <a:buNone/>
            </a:pPr>
            <a:r>
              <a:rPr lang="en-US" dirty="0"/>
              <a:t>Warfare with neighbors</a:t>
            </a:r>
          </a:p>
          <a:p>
            <a:pPr>
              <a:buNone/>
            </a:pPr>
            <a:r>
              <a:rPr lang="en-US" dirty="0"/>
              <a:t>Metal and pottery artists</a:t>
            </a:r>
          </a:p>
          <a:p>
            <a:pPr>
              <a:buNone/>
            </a:pPr>
            <a:r>
              <a:rPr lang="en-US" dirty="0"/>
              <a:t>Religion:  Sun god, Al </a:t>
            </a:r>
            <a:r>
              <a:rPr lang="en-US" dirty="0" err="1"/>
              <a:t>Paec</a:t>
            </a:r>
            <a:r>
              <a:rPr lang="en-US" dirty="0"/>
              <a:t> and Si, moon goddess—governed life;  human sacrifice major part of religion</a:t>
            </a:r>
          </a:p>
          <a:p>
            <a:pPr>
              <a:buNone/>
            </a:pPr>
            <a:r>
              <a:rPr lang="en-US" dirty="0"/>
              <a:t>Declined perhaps mostly to climate changes</a:t>
            </a:r>
          </a:p>
        </p:txBody>
      </p:sp>
    </p:spTree>
    <p:extLst>
      <p:ext uri="{BB962C8B-B14F-4D97-AF65-F5344CB8AC3E}">
        <p14:creationId xmlns:p14="http://schemas.microsoft.com/office/powerpoint/2010/main" val="2443028735"/>
      </p:ext>
    </p:extLst>
  </p:cSld>
  <p:clrMapOvr>
    <a:masterClrMapping/>
  </p:clrMapOvr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1115</Words>
  <Application>Microsoft Macintosh PowerPoint</Application>
  <PresentationFormat>On-screen Show (4:3)</PresentationFormat>
  <Paragraphs>94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Arial</vt:lpstr>
      <vt:lpstr>Calibri</vt:lpstr>
      <vt:lpstr>Black</vt:lpstr>
      <vt:lpstr>Divided China  960-1200</vt:lpstr>
      <vt:lpstr>https://upload.wikimedia.org/wikipedia/commons/thumb/4/4f/China_-_Southern_Song_Dynasty_-_cs.svg/2000px-China_-_Southern_Song_Dynasty_-_cs.svg.png</vt:lpstr>
      <vt:lpstr>Mongol Empire</vt:lpstr>
      <vt:lpstr>Peru 500B.C.-1000 A.D.</vt:lpstr>
      <vt:lpstr>PowerPoint Presentation</vt:lpstr>
      <vt:lpstr>Mochica</vt:lpstr>
      <vt:lpstr>PowerPoint Presentation</vt:lpstr>
      <vt:lpstr>                  </vt:lpstr>
      <vt:lpstr>Mochu Culture</vt:lpstr>
      <vt:lpstr>Nazca</vt:lpstr>
      <vt:lpstr>PowerPoint Presentation</vt:lpstr>
      <vt:lpstr>Nazca Culture</vt:lpstr>
      <vt:lpstr>              </vt:lpstr>
      <vt:lpstr> around 650-1470 A.D.</vt:lpstr>
      <vt:lpstr>PowerPoint Presentation</vt:lpstr>
      <vt:lpstr>Mesoamerica 500 B.C. -1000 A.D.</vt:lpstr>
      <vt:lpstr>Zapotec Civilization 500 B.C.-900 A.D.</vt:lpstr>
      <vt:lpstr>PowerPoint Presentation</vt:lpstr>
      <vt:lpstr>PowerPoint Presentation</vt:lpstr>
      <vt:lpstr>Old Man God              </vt:lpstr>
      <vt:lpstr>PowerPoint Presentation</vt:lpstr>
      <vt:lpstr>Teotihuacan</vt:lpstr>
      <vt:lpstr>PowerPoint Presentation</vt:lpstr>
      <vt:lpstr>PowerPoint Presentation</vt:lpstr>
      <vt:lpstr>PowerPoint Presentation</vt:lpstr>
      <vt:lpstr>Mayan Culture</vt:lpstr>
      <vt:lpstr>PowerPoint Presentation</vt:lpstr>
      <vt:lpstr>Maya Culture </vt:lpstr>
      <vt:lpstr>Journey of Person</vt:lpstr>
      <vt:lpstr>PowerPoint Presentation</vt:lpstr>
      <vt:lpstr>One of the Chichen Itza Temples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Divided China  960-1200</dc:title>
  <dc:creator>HP</dc:creator>
  <cp:lastModifiedBy>Abbie Alfree</cp:lastModifiedBy>
  <cp:revision>2</cp:revision>
  <dcterms:created xsi:type="dcterms:W3CDTF">2018-05-03T18:09:32Z</dcterms:created>
  <dcterms:modified xsi:type="dcterms:W3CDTF">2021-07-15T12:58:18Z</dcterms:modified>
</cp:coreProperties>
</file>